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2" r:id="rId4"/>
  </p:sldMasterIdLst>
  <p:notesMasterIdLst>
    <p:notesMasterId r:id="rId42"/>
  </p:notesMasterIdLst>
  <p:handoutMasterIdLst>
    <p:handoutMasterId r:id="rId43"/>
  </p:handoutMasterIdLst>
  <p:sldIdLst>
    <p:sldId id="1450" r:id="rId5"/>
    <p:sldId id="1476" r:id="rId6"/>
    <p:sldId id="1453" r:id="rId7"/>
    <p:sldId id="1451" r:id="rId8"/>
    <p:sldId id="1473" r:id="rId9"/>
    <p:sldId id="1474" r:id="rId10"/>
    <p:sldId id="1475" r:id="rId11"/>
    <p:sldId id="1472" r:id="rId12"/>
    <p:sldId id="1461" r:id="rId13"/>
    <p:sldId id="1463" r:id="rId14"/>
    <p:sldId id="1462" r:id="rId15"/>
    <p:sldId id="1468" r:id="rId16"/>
    <p:sldId id="1469" r:id="rId17"/>
    <p:sldId id="1458" r:id="rId18"/>
    <p:sldId id="1464" r:id="rId19"/>
    <p:sldId id="1465" r:id="rId20"/>
    <p:sldId id="1466" r:id="rId21"/>
    <p:sldId id="1467" r:id="rId22"/>
    <p:sldId id="1471" r:id="rId23"/>
    <p:sldId id="1470" r:id="rId24"/>
    <p:sldId id="1460" r:id="rId25"/>
    <p:sldId id="1477" r:id="rId26"/>
    <p:sldId id="1479" r:id="rId27"/>
    <p:sldId id="1480" r:id="rId28"/>
    <p:sldId id="1459" r:id="rId29"/>
    <p:sldId id="1483" r:id="rId30"/>
    <p:sldId id="1484" r:id="rId31"/>
    <p:sldId id="1485" r:id="rId32"/>
    <p:sldId id="1482" r:id="rId33"/>
    <p:sldId id="1455" r:id="rId34"/>
    <p:sldId id="1486" r:id="rId35"/>
    <p:sldId id="1487" r:id="rId36"/>
    <p:sldId id="1488" r:id="rId37"/>
    <p:sldId id="1481" r:id="rId38"/>
    <p:sldId id="1456" r:id="rId39"/>
    <p:sldId id="1457" r:id="rId40"/>
    <p:sldId id="1326"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3" userDrawn="1">
          <p15:clr>
            <a:srgbClr val="A4A3A4"/>
          </p15:clr>
        </p15:guide>
        <p15:guide id="2" pos="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1A1A1A"/>
    <a:srgbClr val="FFFFFF"/>
    <a:srgbClr val="FF00FF"/>
    <a:srgbClr val="5C2D91"/>
    <a:srgbClr val="0070C0"/>
    <a:srgbClr val="E6E6E6"/>
    <a:srgbClr val="000000"/>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36" y="64"/>
      </p:cViewPr>
      <p:guideLst>
        <p:guide orient="horz" pos="2793"/>
        <p:guide pos="3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deyuki Suzuki (K's Staff Inc.)" userId="S::v-hsuzu@microsoft.com::27183248-3204-4cf3-aed8-89616daeae16" providerId="AD" clId="Web-{FAAA5308-952D-400C-A76A-8B773B746CC9}"/>
    <pc:docChg chg="modSld">
      <pc:chgData name="Hideyuki Suzuki (K's Staff Inc.)" userId="S::v-hsuzu@microsoft.com::27183248-3204-4cf3-aed8-89616daeae16" providerId="AD" clId="Web-{FAAA5308-952D-400C-A76A-8B773B746CC9}" dt="2018-04-23T08:35:23.212" v="3"/>
      <pc:docMkLst>
        <pc:docMk/>
      </pc:docMkLst>
      <pc:sldChg chg="modSp">
        <pc:chgData name="Hideyuki Suzuki (K's Staff Inc.)" userId="S::v-hsuzu@microsoft.com::27183248-3204-4cf3-aed8-89616daeae16" providerId="AD" clId="Web-{FAAA5308-952D-400C-A76A-8B773B746CC9}" dt="2018-04-23T08:35:23.212" v="2"/>
        <pc:sldMkLst>
          <pc:docMk/>
          <pc:sldMk cId="3846077111" sldId="1468"/>
        </pc:sldMkLst>
        <pc:spChg chg="mod">
          <ac:chgData name="Hideyuki Suzuki (K's Staff Inc.)" userId="S::v-hsuzu@microsoft.com::27183248-3204-4cf3-aed8-89616daeae16" providerId="AD" clId="Web-{FAAA5308-952D-400C-A76A-8B773B746CC9}" dt="2018-04-23T08:35:23.212" v="2"/>
          <ac:spMkLst>
            <pc:docMk/>
            <pc:sldMk cId="3846077111" sldId="1468"/>
            <ac:spMk id="4" creationId="{19A4BDB0-8A15-4C9C-8AA8-411E73A8755F}"/>
          </ac:spMkLst>
        </pc:spChg>
      </pc:sldChg>
    </pc:docChg>
  </pc:docChgLst>
  <pc:docChgLst>
    <pc:chgData name="Hideyuki Suzuki (K's Staff Inc.)" userId="S::v-hsuzu@microsoft.com::27183248-3204-4cf3-aed8-89616daeae16" providerId="AD" clId="Web-{6E4CD097-34A8-4445-8745-8437CF1FED85}"/>
    <pc:docChg chg="modSld">
      <pc:chgData name="Hideyuki Suzuki (K's Staff Inc.)" userId="S::v-hsuzu@microsoft.com::27183248-3204-4cf3-aed8-89616daeae16" providerId="AD" clId="Web-{6E4CD097-34A8-4445-8745-8437CF1FED85}" dt="2018-04-23T08:31:21.069" v="43"/>
      <pc:docMkLst>
        <pc:docMk/>
      </pc:docMkLst>
      <pc:sldChg chg="modSp">
        <pc:chgData name="Hideyuki Suzuki (K's Staff Inc.)" userId="S::v-hsuzu@microsoft.com::27183248-3204-4cf3-aed8-89616daeae16" providerId="AD" clId="Web-{6E4CD097-34A8-4445-8745-8437CF1FED85}" dt="2018-04-23T08:31:21.069" v="42"/>
        <pc:sldMkLst>
          <pc:docMk/>
          <pc:sldMk cId="3846077111" sldId="1468"/>
        </pc:sldMkLst>
        <pc:spChg chg="mod">
          <ac:chgData name="Hideyuki Suzuki (K's Staff Inc.)" userId="S::v-hsuzu@microsoft.com::27183248-3204-4cf3-aed8-89616daeae16" providerId="AD" clId="Web-{6E4CD097-34A8-4445-8745-8437CF1FED85}" dt="2018-04-23T08:31:21.069" v="42"/>
          <ac:spMkLst>
            <pc:docMk/>
            <pc:sldMk cId="3846077111" sldId="1468"/>
            <ac:spMk id="4" creationId="{19A4BDB0-8A15-4C9C-8AA8-411E73A8755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F97757-5623-42BC-B1EB-66E37E11E580}" type="doc">
      <dgm:prSet loTypeId="urn:microsoft.com/office/officeart/2005/8/layout/hProcess11" loCatId="process" qsTypeId="urn:microsoft.com/office/officeart/2005/8/quickstyle/simple1" qsCatId="simple" csTypeId="urn:microsoft.com/office/officeart/2005/8/colors/accent1_2" csCatId="accent1" phldr="1"/>
      <dgm:spPr/>
    </dgm:pt>
    <dgm:pt modelId="{BC60C76E-279D-42E8-B05A-B71B44AFDABE}">
      <dgm:prSet phldrT="[Text]"/>
      <dgm:spPr/>
      <dgm:t>
        <a:bodyPr/>
        <a:lstStyle/>
        <a:p>
          <a:r>
            <a:rPr kumimoji="1" lang="ja-JP" altLang="en-US" dirty="0"/>
            <a:t>開発</a:t>
          </a:r>
        </a:p>
      </dgm:t>
    </dgm:pt>
    <dgm:pt modelId="{19BCB32D-DF78-47B0-A67F-C0C6B8E0CA05}" type="parTrans" cxnId="{28BFB103-7137-49B1-B189-60D285C989B2}">
      <dgm:prSet/>
      <dgm:spPr/>
      <dgm:t>
        <a:bodyPr/>
        <a:lstStyle/>
        <a:p>
          <a:endParaRPr kumimoji="1" lang="ja-JP" altLang="en-US"/>
        </a:p>
      </dgm:t>
    </dgm:pt>
    <dgm:pt modelId="{5F045853-0D6E-4CF7-9759-DC60EEF82CAE}" type="sibTrans" cxnId="{28BFB103-7137-49B1-B189-60D285C989B2}">
      <dgm:prSet/>
      <dgm:spPr/>
      <dgm:t>
        <a:bodyPr/>
        <a:lstStyle/>
        <a:p>
          <a:endParaRPr kumimoji="1" lang="ja-JP" altLang="en-US"/>
        </a:p>
      </dgm:t>
    </dgm:pt>
    <dgm:pt modelId="{1C8B5C01-1C7A-4F80-B484-DE511DA40D72}">
      <dgm:prSet phldrT="[Text]"/>
      <dgm:spPr/>
      <dgm:t>
        <a:bodyPr/>
        <a:lstStyle/>
        <a:p>
          <a:r>
            <a:rPr kumimoji="1" lang="ja-JP" altLang="en-US" dirty="0"/>
            <a:t>ストアへ</a:t>
          </a:r>
          <a:br>
            <a:rPr kumimoji="1" lang="en-US" altLang="ja-JP" dirty="0"/>
          </a:br>
          <a:r>
            <a:rPr kumimoji="1" lang="ja-JP" altLang="en-US" dirty="0"/>
            <a:t>提出</a:t>
          </a:r>
        </a:p>
      </dgm:t>
    </dgm:pt>
    <dgm:pt modelId="{B2EDCC05-3800-454F-B23B-8239686D8C83}" type="parTrans" cxnId="{55CA63CE-DD8E-4A70-B76E-46FCF4EC93F4}">
      <dgm:prSet/>
      <dgm:spPr/>
      <dgm:t>
        <a:bodyPr/>
        <a:lstStyle/>
        <a:p>
          <a:endParaRPr kumimoji="1" lang="ja-JP" altLang="en-US"/>
        </a:p>
      </dgm:t>
    </dgm:pt>
    <dgm:pt modelId="{E1CA0424-54B7-4091-902C-7993134948F0}" type="sibTrans" cxnId="{55CA63CE-DD8E-4A70-B76E-46FCF4EC93F4}">
      <dgm:prSet/>
      <dgm:spPr/>
      <dgm:t>
        <a:bodyPr/>
        <a:lstStyle/>
        <a:p>
          <a:endParaRPr kumimoji="1" lang="ja-JP" altLang="en-US"/>
        </a:p>
      </dgm:t>
    </dgm:pt>
    <dgm:pt modelId="{0E9BBE7B-2CBC-4800-94B4-09675A20DB93}">
      <dgm:prSet phldrT="[Text]"/>
      <dgm:spPr/>
      <dgm:t>
        <a:bodyPr/>
        <a:lstStyle/>
        <a:p>
          <a:r>
            <a:rPr kumimoji="1" lang="ja-JP" altLang="en-US" dirty="0"/>
            <a:t>審査</a:t>
          </a:r>
        </a:p>
      </dgm:t>
    </dgm:pt>
    <dgm:pt modelId="{E6494928-F59E-45C6-BBAB-EFBD88BB6E88}" type="parTrans" cxnId="{5C318026-0D1F-418F-B13F-3D58AF47D02E}">
      <dgm:prSet/>
      <dgm:spPr/>
      <dgm:t>
        <a:bodyPr/>
        <a:lstStyle/>
        <a:p>
          <a:endParaRPr kumimoji="1" lang="ja-JP" altLang="en-US"/>
        </a:p>
      </dgm:t>
    </dgm:pt>
    <dgm:pt modelId="{73B8DFE8-95D7-4A26-A7B7-FAEAA3E7F7EF}" type="sibTrans" cxnId="{5C318026-0D1F-418F-B13F-3D58AF47D02E}">
      <dgm:prSet/>
      <dgm:spPr/>
      <dgm:t>
        <a:bodyPr/>
        <a:lstStyle/>
        <a:p>
          <a:endParaRPr kumimoji="1" lang="ja-JP" altLang="en-US"/>
        </a:p>
      </dgm:t>
    </dgm:pt>
    <dgm:pt modelId="{80AEE765-BC68-4EF5-9E79-1FCF549247C9}">
      <dgm:prSet phldrT="[Text]"/>
      <dgm:spPr/>
      <dgm:t>
        <a:bodyPr/>
        <a:lstStyle/>
        <a:p>
          <a:r>
            <a:rPr kumimoji="1" lang="ja-JP" altLang="en-US" dirty="0"/>
            <a:t>公開</a:t>
          </a:r>
        </a:p>
      </dgm:t>
    </dgm:pt>
    <dgm:pt modelId="{2124C3FA-3D9F-4A00-B410-F48B91BDC91A}" type="parTrans" cxnId="{D5D9355D-5D06-4D1E-8BFF-4B958D22D732}">
      <dgm:prSet/>
      <dgm:spPr/>
      <dgm:t>
        <a:bodyPr/>
        <a:lstStyle/>
        <a:p>
          <a:endParaRPr kumimoji="1" lang="ja-JP" altLang="en-US"/>
        </a:p>
      </dgm:t>
    </dgm:pt>
    <dgm:pt modelId="{E9ED0584-AB07-4094-8FB9-0858D9FB8B7E}" type="sibTrans" cxnId="{D5D9355D-5D06-4D1E-8BFF-4B958D22D732}">
      <dgm:prSet/>
      <dgm:spPr/>
      <dgm:t>
        <a:bodyPr/>
        <a:lstStyle/>
        <a:p>
          <a:endParaRPr kumimoji="1" lang="ja-JP" altLang="en-US"/>
        </a:p>
      </dgm:t>
    </dgm:pt>
    <dgm:pt modelId="{13E77C39-E9D8-4F67-839B-241B118557D8}" type="pres">
      <dgm:prSet presAssocID="{4AF97757-5623-42BC-B1EB-66E37E11E580}" presName="Name0" presStyleCnt="0">
        <dgm:presLayoutVars>
          <dgm:dir/>
          <dgm:resizeHandles val="exact"/>
        </dgm:presLayoutVars>
      </dgm:prSet>
      <dgm:spPr/>
    </dgm:pt>
    <dgm:pt modelId="{125ABB97-E25B-4320-8F12-A7F5E9E1B54B}" type="pres">
      <dgm:prSet presAssocID="{4AF97757-5623-42BC-B1EB-66E37E11E580}" presName="arrow" presStyleLbl="bgShp" presStyleIdx="0" presStyleCnt="1"/>
      <dgm:spPr/>
    </dgm:pt>
    <dgm:pt modelId="{87ACBC93-BFC7-4EEE-A5BE-019CAAB41CA0}" type="pres">
      <dgm:prSet presAssocID="{4AF97757-5623-42BC-B1EB-66E37E11E580}" presName="points" presStyleCnt="0"/>
      <dgm:spPr/>
    </dgm:pt>
    <dgm:pt modelId="{7D6A1EE2-D48B-4870-9CCA-1E7D7AA2A2B5}" type="pres">
      <dgm:prSet presAssocID="{BC60C76E-279D-42E8-B05A-B71B44AFDABE}" presName="compositeA" presStyleCnt="0"/>
      <dgm:spPr/>
    </dgm:pt>
    <dgm:pt modelId="{16E7B3C6-EC7E-410B-9894-C3B168A8C36B}" type="pres">
      <dgm:prSet presAssocID="{BC60C76E-279D-42E8-B05A-B71B44AFDABE}" presName="textA" presStyleLbl="revTx" presStyleIdx="0" presStyleCnt="4">
        <dgm:presLayoutVars>
          <dgm:bulletEnabled val="1"/>
        </dgm:presLayoutVars>
      </dgm:prSet>
      <dgm:spPr/>
    </dgm:pt>
    <dgm:pt modelId="{4CAA6B2D-2283-424F-9E29-D15CE042CEB0}" type="pres">
      <dgm:prSet presAssocID="{BC60C76E-279D-42E8-B05A-B71B44AFDABE}" presName="circleA" presStyleLbl="node1" presStyleIdx="0" presStyleCnt="4"/>
      <dgm:spPr/>
    </dgm:pt>
    <dgm:pt modelId="{9F052D34-1A6E-4219-87E5-1D14EBA54618}" type="pres">
      <dgm:prSet presAssocID="{BC60C76E-279D-42E8-B05A-B71B44AFDABE}" presName="spaceA" presStyleCnt="0"/>
      <dgm:spPr/>
    </dgm:pt>
    <dgm:pt modelId="{D868C652-8392-4D6B-AE84-C1B033465605}" type="pres">
      <dgm:prSet presAssocID="{5F045853-0D6E-4CF7-9759-DC60EEF82CAE}" presName="space" presStyleCnt="0"/>
      <dgm:spPr/>
    </dgm:pt>
    <dgm:pt modelId="{8AF97382-F557-4676-8686-710E212CA905}" type="pres">
      <dgm:prSet presAssocID="{1C8B5C01-1C7A-4F80-B484-DE511DA40D72}" presName="compositeB" presStyleCnt="0"/>
      <dgm:spPr/>
    </dgm:pt>
    <dgm:pt modelId="{A4D1B4AA-7491-4CDD-A315-4F28FDEED176}" type="pres">
      <dgm:prSet presAssocID="{1C8B5C01-1C7A-4F80-B484-DE511DA40D72}" presName="textB" presStyleLbl="revTx" presStyleIdx="1" presStyleCnt="4">
        <dgm:presLayoutVars>
          <dgm:bulletEnabled val="1"/>
        </dgm:presLayoutVars>
      </dgm:prSet>
      <dgm:spPr/>
    </dgm:pt>
    <dgm:pt modelId="{0A3F3E5D-7FB1-4823-B5A5-54535C2C8140}" type="pres">
      <dgm:prSet presAssocID="{1C8B5C01-1C7A-4F80-B484-DE511DA40D72}" presName="circleB" presStyleLbl="node1" presStyleIdx="1" presStyleCnt="4"/>
      <dgm:spPr/>
    </dgm:pt>
    <dgm:pt modelId="{01E89153-8A46-4FF3-B7DD-5248D5EC1C8F}" type="pres">
      <dgm:prSet presAssocID="{1C8B5C01-1C7A-4F80-B484-DE511DA40D72}" presName="spaceB" presStyleCnt="0"/>
      <dgm:spPr/>
    </dgm:pt>
    <dgm:pt modelId="{D0CFF815-3E17-4C2C-9870-D098E5BCD809}" type="pres">
      <dgm:prSet presAssocID="{E1CA0424-54B7-4091-902C-7993134948F0}" presName="space" presStyleCnt="0"/>
      <dgm:spPr/>
    </dgm:pt>
    <dgm:pt modelId="{0F1F924C-8374-4570-99CE-D7A5D3BFFD2D}" type="pres">
      <dgm:prSet presAssocID="{0E9BBE7B-2CBC-4800-94B4-09675A20DB93}" presName="compositeA" presStyleCnt="0"/>
      <dgm:spPr/>
    </dgm:pt>
    <dgm:pt modelId="{8F2C5466-CD4A-4146-824F-66A783D91AB6}" type="pres">
      <dgm:prSet presAssocID="{0E9BBE7B-2CBC-4800-94B4-09675A20DB93}" presName="textA" presStyleLbl="revTx" presStyleIdx="2" presStyleCnt="4">
        <dgm:presLayoutVars>
          <dgm:bulletEnabled val="1"/>
        </dgm:presLayoutVars>
      </dgm:prSet>
      <dgm:spPr/>
    </dgm:pt>
    <dgm:pt modelId="{A5719117-87FB-423B-BBFF-D281AE4AF9FF}" type="pres">
      <dgm:prSet presAssocID="{0E9BBE7B-2CBC-4800-94B4-09675A20DB93}" presName="circleA" presStyleLbl="node1" presStyleIdx="2" presStyleCnt="4"/>
      <dgm:spPr/>
    </dgm:pt>
    <dgm:pt modelId="{DBBD9F23-D2F4-4CCB-92DF-FFB7A8EA6FBD}" type="pres">
      <dgm:prSet presAssocID="{0E9BBE7B-2CBC-4800-94B4-09675A20DB93}" presName="spaceA" presStyleCnt="0"/>
      <dgm:spPr/>
    </dgm:pt>
    <dgm:pt modelId="{D41E8A84-521C-4C9A-9F14-2D1EF7991C24}" type="pres">
      <dgm:prSet presAssocID="{73B8DFE8-95D7-4A26-A7B7-FAEAA3E7F7EF}" presName="space" presStyleCnt="0"/>
      <dgm:spPr/>
    </dgm:pt>
    <dgm:pt modelId="{3EAE1F9A-371C-487D-A267-A81725BED8FF}" type="pres">
      <dgm:prSet presAssocID="{80AEE765-BC68-4EF5-9E79-1FCF549247C9}" presName="compositeB" presStyleCnt="0"/>
      <dgm:spPr/>
    </dgm:pt>
    <dgm:pt modelId="{EAC71718-D061-4EA4-8157-8F65E9410950}" type="pres">
      <dgm:prSet presAssocID="{80AEE765-BC68-4EF5-9E79-1FCF549247C9}" presName="textB" presStyleLbl="revTx" presStyleIdx="3" presStyleCnt="4">
        <dgm:presLayoutVars>
          <dgm:bulletEnabled val="1"/>
        </dgm:presLayoutVars>
      </dgm:prSet>
      <dgm:spPr/>
    </dgm:pt>
    <dgm:pt modelId="{CF13D304-EDFA-4477-8E6A-810525AB4219}" type="pres">
      <dgm:prSet presAssocID="{80AEE765-BC68-4EF5-9E79-1FCF549247C9}" presName="circleB" presStyleLbl="node1" presStyleIdx="3" presStyleCnt="4"/>
      <dgm:spPr/>
    </dgm:pt>
    <dgm:pt modelId="{7A00FB49-F4FD-4F8B-A135-B6010BDFE1DE}" type="pres">
      <dgm:prSet presAssocID="{80AEE765-BC68-4EF5-9E79-1FCF549247C9}" presName="spaceB" presStyleCnt="0"/>
      <dgm:spPr/>
    </dgm:pt>
  </dgm:ptLst>
  <dgm:cxnLst>
    <dgm:cxn modelId="{28BFB103-7137-49B1-B189-60D285C989B2}" srcId="{4AF97757-5623-42BC-B1EB-66E37E11E580}" destId="{BC60C76E-279D-42E8-B05A-B71B44AFDABE}" srcOrd="0" destOrd="0" parTransId="{19BCB32D-DF78-47B0-A67F-C0C6B8E0CA05}" sibTransId="{5F045853-0D6E-4CF7-9759-DC60EEF82CAE}"/>
    <dgm:cxn modelId="{5C318026-0D1F-418F-B13F-3D58AF47D02E}" srcId="{4AF97757-5623-42BC-B1EB-66E37E11E580}" destId="{0E9BBE7B-2CBC-4800-94B4-09675A20DB93}" srcOrd="2" destOrd="0" parTransId="{E6494928-F59E-45C6-BBAB-EFBD88BB6E88}" sibTransId="{73B8DFE8-95D7-4A26-A7B7-FAEAA3E7F7EF}"/>
    <dgm:cxn modelId="{A2EF0C5B-6E04-4E3F-8FD9-51EB55E36D10}" type="presOf" srcId="{80AEE765-BC68-4EF5-9E79-1FCF549247C9}" destId="{EAC71718-D061-4EA4-8157-8F65E9410950}" srcOrd="0" destOrd="0" presId="urn:microsoft.com/office/officeart/2005/8/layout/hProcess11"/>
    <dgm:cxn modelId="{D5D9355D-5D06-4D1E-8BFF-4B958D22D732}" srcId="{4AF97757-5623-42BC-B1EB-66E37E11E580}" destId="{80AEE765-BC68-4EF5-9E79-1FCF549247C9}" srcOrd="3" destOrd="0" parTransId="{2124C3FA-3D9F-4A00-B410-F48B91BDC91A}" sibTransId="{E9ED0584-AB07-4094-8FB9-0858D9FB8B7E}"/>
    <dgm:cxn modelId="{4912EE69-0920-453E-B7FA-4C5CC86F9064}" type="presOf" srcId="{0E9BBE7B-2CBC-4800-94B4-09675A20DB93}" destId="{8F2C5466-CD4A-4146-824F-66A783D91AB6}" srcOrd="0" destOrd="0" presId="urn:microsoft.com/office/officeart/2005/8/layout/hProcess11"/>
    <dgm:cxn modelId="{A83E3A4E-0BB8-4470-8636-478E81479B2D}" type="presOf" srcId="{4AF97757-5623-42BC-B1EB-66E37E11E580}" destId="{13E77C39-E9D8-4F67-839B-241B118557D8}" srcOrd="0" destOrd="0" presId="urn:microsoft.com/office/officeart/2005/8/layout/hProcess11"/>
    <dgm:cxn modelId="{F6958875-536D-4B27-814C-B8EE7A485D94}" type="presOf" srcId="{1C8B5C01-1C7A-4F80-B484-DE511DA40D72}" destId="{A4D1B4AA-7491-4CDD-A315-4F28FDEED176}" srcOrd="0" destOrd="0" presId="urn:microsoft.com/office/officeart/2005/8/layout/hProcess11"/>
    <dgm:cxn modelId="{55CA63CE-DD8E-4A70-B76E-46FCF4EC93F4}" srcId="{4AF97757-5623-42BC-B1EB-66E37E11E580}" destId="{1C8B5C01-1C7A-4F80-B484-DE511DA40D72}" srcOrd="1" destOrd="0" parTransId="{B2EDCC05-3800-454F-B23B-8239686D8C83}" sibTransId="{E1CA0424-54B7-4091-902C-7993134948F0}"/>
    <dgm:cxn modelId="{E196B3F5-B65E-4070-90E5-7346758E8C00}" type="presOf" srcId="{BC60C76E-279D-42E8-B05A-B71B44AFDABE}" destId="{16E7B3C6-EC7E-410B-9894-C3B168A8C36B}" srcOrd="0" destOrd="0" presId="urn:microsoft.com/office/officeart/2005/8/layout/hProcess11"/>
    <dgm:cxn modelId="{FDA1B0A4-14EA-4DBA-9D62-B5D2AE68210B}" type="presParOf" srcId="{13E77C39-E9D8-4F67-839B-241B118557D8}" destId="{125ABB97-E25B-4320-8F12-A7F5E9E1B54B}" srcOrd="0" destOrd="0" presId="urn:microsoft.com/office/officeart/2005/8/layout/hProcess11"/>
    <dgm:cxn modelId="{F4E31BF4-95F1-4D5E-BD7E-A9EB7CB16E7C}" type="presParOf" srcId="{13E77C39-E9D8-4F67-839B-241B118557D8}" destId="{87ACBC93-BFC7-4EEE-A5BE-019CAAB41CA0}" srcOrd="1" destOrd="0" presId="urn:microsoft.com/office/officeart/2005/8/layout/hProcess11"/>
    <dgm:cxn modelId="{BEF78EC1-0115-459F-8F99-226935F62582}" type="presParOf" srcId="{87ACBC93-BFC7-4EEE-A5BE-019CAAB41CA0}" destId="{7D6A1EE2-D48B-4870-9CCA-1E7D7AA2A2B5}" srcOrd="0" destOrd="0" presId="urn:microsoft.com/office/officeart/2005/8/layout/hProcess11"/>
    <dgm:cxn modelId="{5B09287F-736D-463D-8E7B-9F168E5C72C3}" type="presParOf" srcId="{7D6A1EE2-D48B-4870-9CCA-1E7D7AA2A2B5}" destId="{16E7B3C6-EC7E-410B-9894-C3B168A8C36B}" srcOrd="0" destOrd="0" presId="urn:microsoft.com/office/officeart/2005/8/layout/hProcess11"/>
    <dgm:cxn modelId="{F74A36B5-8CBE-452C-82B4-91119D5DE9CA}" type="presParOf" srcId="{7D6A1EE2-D48B-4870-9CCA-1E7D7AA2A2B5}" destId="{4CAA6B2D-2283-424F-9E29-D15CE042CEB0}" srcOrd="1" destOrd="0" presId="urn:microsoft.com/office/officeart/2005/8/layout/hProcess11"/>
    <dgm:cxn modelId="{A728E7D7-6146-4478-85F2-29227BAD76F2}" type="presParOf" srcId="{7D6A1EE2-D48B-4870-9CCA-1E7D7AA2A2B5}" destId="{9F052D34-1A6E-4219-87E5-1D14EBA54618}" srcOrd="2" destOrd="0" presId="urn:microsoft.com/office/officeart/2005/8/layout/hProcess11"/>
    <dgm:cxn modelId="{8690E7AD-7267-4099-9B55-A5677EF4D2E0}" type="presParOf" srcId="{87ACBC93-BFC7-4EEE-A5BE-019CAAB41CA0}" destId="{D868C652-8392-4D6B-AE84-C1B033465605}" srcOrd="1" destOrd="0" presId="urn:microsoft.com/office/officeart/2005/8/layout/hProcess11"/>
    <dgm:cxn modelId="{A56D4BC9-1E28-4E22-8442-86D8CFC4A199}" type="presParOf" srcId="{87ACBC93-BFC7-4EEE-A5BE-019CAAB41CA0}" destId="{8AF97382-F557-4676-8686-710E212CA905}" srcOrd="2" destOrd="0" presId="urn:microsoft.com/office/officeart/2005/8/layout/hProcess11"/>
    <dgm:cxn modelId="{6A7A8A58-59CD-4778-97D8-6F72281A6AA5}" type="presParOf" srcId="{8AF97382-F557-4676-8686-710E212CA905}" destId="{A4D1B4AA-7491-4CDD-A315-4F28FDEED176}" srcOrd="0" destOrd="0" presId="urn:microsoft.com/office/officeart/2005/8/layout/hProcess11"/>
    <dgm:cxn modelId="{76290D53-1BB6-4C5B-B807-7DC2809392D0}" type="presParOf" srcId="{8AF97382-F557-4676-8686-710E212CA905}" destId="{0A3F3E5D-7FB1-4823-B5A5-54535C2C8140}" srcOrd="1" destOrd="0" presId="urn:microsoft.com/office/officeart/2005/8/layout/hProcess11"/>
    <dgm:cxn modelId="{DDD6C42A-452E-4222-B206-E700B8E562CE}" type="presParOf" srcId="{8AF97382-F557-4676-8686-710E212CA905}" destId="{01E89153-8A46-4FF3-B7DD-5248D5EC1C8F}" srcOrd="2" destOrd="0" presId="urn:microsoft.com/office/officeart/2005/8/layout/hProcess11"/>
    <dgm:cxn modelId="{42345A7A-DDF8-4BE7-A7DA-B42A66409B26}" type="presParOf" srcId="{87ACBC93-BFC7-4EEE-A5BE-019CAAB41CA0}" destId="{D0CFF815-3E17-4C2C-9870-D098E5BCD809}" srcOrd="3" destOrd="0" presId="urn:microsoft.com/office/officeart/2005/8/layout/hProcess11"/>
    <dgm:cxn modelId="{075D76FB-0820-4474-8E14-AB6097518A2E}" type="presParOf" srcId="{87ACBC93-BFC7-4EEE-A5BE-019CAAB41CA0}" destId="{0F1F924C-8374-4570-99CE-D7A5D3BFFD2D}" srcOrd="4" destOrd="0" presId="urn:microsoft.com/office/officeart/2005/8/layout/hProcess11"/>
    <dgm:cxn modelId="{0CEB1F3A-E23E-4232-83B4-9E3342C02C3E}" type="presParOf" srcId="{0F1F924C-8374-4570-99CE-D7A5D3BFFD2D}" destId="{8F2C5466-CD4A-4146-824F-66A783D91AB6}" srcOrd="0" destOrd="0" presId="urn:microsoft.com/office/officeart/2005/8/layout/hProcess11"/>
    <dgm:cxn modelId="{EF34DBF4-D837-47EB-B7C0-281BC91C9A3C}" type="presParOf" srcId="{0F1F924C-8374-4570-99CE-D7A5D3BFFD2D}" destId="{A5719117-87FB-423B-BBFF-D281AE4AF9FF}" srcOrd="1" destOrd="0" presId="urn:microsoft.com/office/officeart/2005/8/layout/hProcess11"/>
    <dgm:cxn modelId="{A728629D-4136-43D0-8C89-984A764B6D03}" type="presParOf" srcId="{0F1F924C-8374-4570-99CE-D7A5D3BFFD2D}" destId="{DBBD9F23-D2F4-4CCB-92DF-FFB7A8EA6FBD}" srcOrd="2" destOrd="0" presId="urn:microsoft.com/office/officeart/2005/8/layout/hProcess11"/>
    <dgm:cxn modelId="{0AA568D5-82A3-472E-A57D-218D62AF6B11}" type="presParOf" srcId="{87ACBC93-BFC7-4EEE-A5BE-019CAAB41CA0}" destId="{D41E8A84-521C-4C9A-9F14-2D1EF7991C24}" srcOrd="5" destOrd="0" presId="urn:microsoft.com/office/officeart/2005/8/layout/hProcess11"/>
    <dgm:cxn modelId="{307306FF-43EA-44F9-9E59-A9642CD39A76}" type="presParOf" srcId="{87ACBC93-BFC7-4EEE-A5BE-019CAAB41CA0}" destId="{3EAE1F9A-371C-487D-A267-A81725BED8FF}" srcOrd="6" destOrd="0" presId="urn:microsoft.com/office/officeart/2005/8/layout/hProcess11"/>
    <dgm:cxn modelId="{06065DAE-53C2-4DB1-8AAC-B412FC0C93C3}" type="presParOf" srcId="{3EAE1F9A-371C-487D-A267-A81725BED8FF}" destId="{EAC71718-D061-4EA4-8157-8F65E9410950}" srcOrd="0" destOrd="0" presId="urn:microsoft.com/office/officeart/2005/8/layout/hProcess11"/>
    <dgm:cxn modelId="{73D55929-AF43-4DC6-919D-3339B9E17B48}" type="presParOf" srcId="{3EAE1F9A-371C-487D-A267-A81725BED8FF}" destId="{CF13D304-EDFA-4477-8E6A-810525AB4219}" srcOrd="1" destOrd="0" presId="urn:microsoft.com/office/officeart/2005/8/layout/hProcess11"/>
    <dgm:cxn modelId="{4AFAEE13-7000-47C8-9E16-70D3915B9104}" type="presParOf" srcId="{3EAE1F9A-371C-487D-A267-A81725BED8FF}" destId="{7A00FB49-F4FD-4F8B-A135-B6010BDFE1D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ABB97-E25B-4320-8F12-A7F5E9E1B54B}">
      <dsp:nvSpPr>
        <dsp:cNvPr id="0" name=""/>
        <dsp:cNvSpPr/>
      </dsp:nvSpPr>
      <dsp:spPr>
        <a:xfrm>
          <a:off x="0" y="1398303"/>
          <a:ext cx="11944336" cy="186440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E7B3C6-EC7E-410B-9894-C3B168A8C36B}">
      <dsp:nvSpPr>
        <dsp:cNvPr id="0" name=""/>
        <dsp:cNvSpPr/>
      </dsp:nvSpPr>
      <dsp:spPr>
        <a:xfrm>
          <a:off x="5380" y="0"/>
          <a:ext cx="2587745" cy="1864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b" anchorCtr="0">
          <a:noAutofit/>
        </a:bodyPr>
        <a:lstStyle/>
        <a:p>
          <a:pPr marL="0" lvl="0" indent="0" algn="ctr" defTabSz="1511300">
            <a:lnSpc>
              <a:spcPct val="90000"/>
            </a:lnSpc>
            <a:spcBef>
              <a:spcPct val="0"/>
            </a:spcBef>
            <a:spcAft>
              <a:spcPct val="35000"/>
            </a:spcAft>
            <a:buNone/>
          </a:pPr>
          <a:r>
            <a:rPr kumimoji="1" lang="ja-JP" altLang="en-US" sz="3400" kern="1200" dirty="0"/>
            <a:t>開発</a:t>
          </a:r>
        </a:p>
      </dsp:txBody>
      <dsp:txXfrm>
        <a:off x="5380" y="0"/>
        <a:ext cx="2587745" cy="1864404"/>
      </dsp:txXfrm>
    </dsp:sp>
    <dsp:sp modelId="{4CAA6B2D-2283-424F-9E29-D15CE042CEB0}">
      <dsp:nvSpPr>
        <dsp:cNvPr id="0" name=""/>
        <dsp:cNvSpPr/>
      </dsp:nvSpPr>
      <dsp:spPr>
        <a:xfrm>
          <a:off x="1066202" y="2097455"/>
          <a:ext cx="466101" cy="46610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D1B4AA-7491-4CDD-A315-4F28FDEED176}">
      <dsp:nvSpPr>
        <dsp:cNvPr id="0" name=""/>
        <dsp:cNvSpPr/>
      </dsp:nvSpPr>
      <dsp:spPr>
        <a:xfrm>
          <a:off x="2722512" y="2796607"/>
          <a:ext cx="2587745" cy="1864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t" anchorCtr="0">
          <a:noAutofit/>
        </a:bodyPr>
        <a:lstStyle/>
        <a:p>
          <a:pPr marL="0" lvl="0" indent="0" algn="ctr" defTabSz="1511300">
            <a:lnSpc>
              <a:spcPct val="90000"/>
            </a:lnSpc>
            <a:spcBef>
              <a:spcPct val="0"/>
            </a:spcBef>
            <a:spcAft>
              <a:spcPct val="35000"/>
            </a:spcAft>
            <a:buNone/>
          </a:pPr>
          <a:r>
            <a:rPr kumimoji="1" lang="ja-JP" altLang="en-US" sz="3400" kern="1200" dirty="0"/>
            <a:t>ストアへ</a:t>
          </a:r>
          <a:br>
            <a:rPr kumimoji="1" lang="en-US" altLang="ja-JP" sz="3400" kern="1200" dirty="0"/>
          </a:br>
          <a:r>
            <a:rPr kumimoji="1" lang="ja-JP" altLang="en-US" sz="3400" kern="1200" dirty="0"/>
            <a:t>提出</a:t>
          </a:r>
        </a:p>
      </dsp:txBody>
      <dsp:txXfrm>
        <a:off x="2722512" y="2796607"/>
        <a:ext cx="2587745" cy="1864404"/>
      </dsp:txXfrm>
    </dsp:sp>
    <dsp:sp modelId="{0A3F3E5D-7FB1-4823-B5A5-54535C2C8140}">
      <dsp:nvSpPr>
        <dsp:cNvPr id="0" name=""/>
        <dsp:cNvSpPr/>
      </dsp:nvSpPr>
      <dsp:spPr>
        <a:xfrm>
          <a:off x="3783334" y="2097455"/>
          <a:ext cx="466101" cy="46610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2C5466-CD4A-4146-824F-66A783D91AB6}">
      <dsp:nvSpPr>
        <dsp:cNvPr id="0" name=""/>
        <dsp:cNvSpPr/>
      </dsp:nvSpPr>
      <dsp:spPr>
        <a:xfrm>
          <a:off x="5439644" y="0"/>
          <a:ext cx="2587745" cy="1864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b" anchorCtr="0">
          <a:noAutofit/>
        </a:bodyPr>
        <a:lstStyle/>
        <a:p>
          <a:pPr marL="0" lvl="0" indent="0" algn="ctr" defTabSz="1511300">
            <a:lnSpc>
              <a:spcPct val="90000"/>
            </a:lnSpc>
            <a:spcBef>
              <a:spcPct val="0"/>
            </a:spcBef>
            <a:spcAft>
              <a:spcPct val="35000"/>
            </a:spcAft>
            <a:buNone/>
          </a:pPr>
          <a:r>
            <a:rPr kumimoji="1" lang="ja-JP" altLang="en-US" sz="3400" kern="1200" dirty="0"/>
            <a:t>審査</a:t>
          </a:r>
        </a:p>
      </dsp:txBody>
      <dsp:txXfrm>
        <a:off x="5439644" y="0"/>
        <a:ext cx="2587745" cy="1864404"/>
      </dsp:txXfrm>
    </dsp:sp>
    <dsp:sp modelId="{A5719117-87FB-423B-BBFF-D281AE4AF9FF}">
      <dsp:nvSpPr>
        <dsp:cNvPr id="0" name=""/>
        <dsp:cNvSpPr/>
      </dsp:nvSpPr>
      <dsp:spPr>
        <a:xfrm>
          <a:off x="6500466" y="2097455"/>
          <a:ext cx="466101" cy="46610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C71718-D061-4EA4-8157-8F65E9410950}">
      <dsp:nvSpPr>
        <dsp:cNvPr id="0" name=""/>
        <dsp:cNvSpPr/>
      </dsp:nvSpPr>
      <dsp:spPr>
        <a:xfrm>
          <a:off x="8156777" y="2796607"/>
          <a:ext cx="2587745" cy="1864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t" anchorCtr="0">
          <a:noAutofit/>
        </a:bodyPr>
        <a:lstStyle/>
        <a:p>
          <a:pPr marL="0" lvl="0" indent="0" algn="ctr" defTabSz="1511300">
            <a:lnSpc>
              <a:spcPct val="90000"/>
            </a:lnSpc>
            <a:spcBef>
              <a:spcPct val="0"/>
            </a:spcBef>
            <a:spcAft>
              <a:spcPct val="35000"/>
            </a:spcAft>
            <a:buNone/>
          </a:pPr>
          <a:r>
            <a:rPr kumimoji="1" lang="ja-JP" altLang="en-US" sz="3400" kern="1200" dirty="0"/>
            <a:t>公開</a:t>
          </a:r>
        </a:p>
      </dsp:txBody>
      <dsp:txXfrm>
        <a:off x="8156777" y="2796607"/>
        <a:ext cx="2587745" cy="1864404"/>
      </dsp:txXfrm>
    </dsp:sp>
    <dsp:sp modelId="{CF13D304-EDFA-4477-8E6A-810525AB4219}">
      <dsp:nvSpPr>
        <dsp:cNvPr id="0" name=""/>
        <dsp:cNvSpPr/>
      </dsp:nvSpPr>
      <dsp:spPr>
        <a:xfrm>
          <a:off x="9217599" y="2097455"/>
          <a:ext cx="466101" cy="46610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5/7/2018 12:18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5/7/2018 12:06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5/7/2018 12:06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スライド">
    <p:bg>
      <p:bgPr>
        <a:solidFill>
          <a:srgbClr val="00000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solidFill>
                  <a:schemeClr val="tx1"/>
                </a:solidFill>
                <a:latin typeface="+mj-lt"/>
                <a:ea typeface="+mj-ea"/>
              </a:defRPr>
            </a:lvl1pPr>
          </a:lstStyle>
          <a:p>
            <a:r>
              <a:rPr lang="ja-JP" altLang="en-US"/>
              <a:t>セッションタイトルを記入</a:t>
            </a:r>
            <a:endParaRPr lang="en-US"/>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7154341" y="328910"/>
            <a:ext cx="5005912" cy="849463"/>
          </a:xfrm>
        </p:spPr>
        <p:txBody>
          <a:bodyPr lIns="182880" tIns="146304" rIns="182880" bIns="146304"/>
          <a:lstStyle>
            <a:lvl1pPr marL="0" indent="0" algn="r">
              <a:buNone/>
              <a:defRPr sz="3600" baseline="0">
                <a:solidFill>
                  <a:schemeClr val="tx1"/>
                </a:solidFill>
                <a:latin typeface="+mj-lt"/>
                <a:ea typeface="+mj-ea"/>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ltLang="ja-JP"/>
              <a:t>Session</a:t>
            </a:r>
            <a:r>
              <a:rPr lang="en-US"/>
              <a:t> Number Here</a:t>
            </a:r>
          </a:p>
        </p:txBody>
      </p:sp>
      <p:pic>
        <p:nvPicPr>
          <p:cNvPr id="8" name="図 7"/>
          <p:cNvPicPr>
            <a:picLocks noChangeAspect="1"/>
          </p:cNvPicPr>
          <p:nvPr userDrawn="1"/>
        </p:nvPicPr>
        <p:blipFill>
          <a:blip r:embed="rId4"/>
          <a:stretch>
            <a:fillRect/>
          </a:stretch>
        </p:blipFill>
        <p:spPr>
          <a:xfrm>
            <a:off x="10322693" y="6521598"/>
            <a:ext cx="1945739" cy="269540"/>
          </a:xfrm>
          <a:prstGeom prst="rect">
            <a:avLst/>
          </a:prstGeom>
        </p:spPr>
      </p:pic>
      <p:sp>
        <p:nvSpPr>
          <p:cNvPr id="9" name="Text Placeholder 4"/>
          <p:cNvSpPr>
            <a:spLocks noGrp="1"/>
          </p:cNvSpPr>
          <p:nvPr>
            <p:ph type="body" sz="quarter" idx="14" hasCustomPrompt="1"/>
          </p:nvPr>
        </p:nvSpPr>
        <p:spPr>
          <a:xfrm>
            <a:off x="274701" y="5297462"/>
            <a:ext cx="10058337" cy="782792"/>
          </a:xfrm>
          <a:noFill/>
        </p:spPr>
        <p:txBody>
          <a:bodyPr lIns="146304" tIns="109728" rIns="146304" bIns="109728">
            <a:noAutofit/>
          </a:bodyPr>
          <a:lstStyle>
            <a:lvl1pPr marL="0" indent="0">
              <a:spcBef>
                <a:spcPts val="0"/>
              </a:spcBef>
              <a:buNone/>
              <a:defRPr sz="3600" spc="0" baseline="0">
                <a:gradFill>
                  <a:gsLst>
                    <a:gs pos="91000">
                      <a:schemeClr val="tx1"/>
                    </a:gs>
                    <a:gs pos="0">
                      <a:schemeClr val="tx1"/>
                    </a:gs>
                  </a:gsLst>
                  <a:lin ang="5400000" scaled="0"/>
                </a:gradFill>
                <a:latin typeface="+mn-ea"/>
                <a:ea typeface="+mn-ea"/>
              </a:defRPr>
            </a:lvl1pPr>
            <a:lvl2pPr marL="36000" indent="0">
              <a:spcBef>
                <a:spcPts val="0"/>
              </a:spcBef>
              <a:buFontTx/>
              <a:buNone/>
              <a:defRPr sz="2000"/>
            </a:lvl2pPr>
          </a:lstStyle>
          <a:p>
            <a:pPr lvl="0"/>
            <a:r>
              <a:rPr lang="ja-JP" altLang="en-US"/>
              <a:t>登壇者名を記入</a:t>
            </a:r>
            <a:endParaRPr lang="en-US" altLang="ja-JP"/>
          </a:p>
          <a:p>
            <a:pPr lvl="1"/>
            <a:endParaRPr lang="ja-JP" altLang="en-US"/>
          </a:p>
        </p:txBody>
      </p:sp>
      <p:sp>
        <p:nvSpPr>
          <p:cNvPr id="10" name="Text Placeholder 4"/>
          <p:cNvSpPr>
            <a:spLocks noGrp="1"/>
          </p:cNvSpPr>
          <p:nvPr>
            <p:ph type="body" sz="quarter" idx="15" hasCustomPrompt="1"/>
          </p:nvPr>
        </p:nvSpPr>
        <p:spPr>
          <a:xfrm>
            <a:off x="274701" y="4649390"/>
            <a:ext cx="10058337" cy="504056"/>
          </a:xfrm>
          <a:noFill/>
        </p:spPr>
        <p:txBody>
          <a:bodyPr lIns="146304" tIns="109728" rIns="146304" bIns="109728" anchor="b">
            <a:noAutofit/>
          </a:bodyPr>
          <a:lstStyle>
            <a:lvl1pPr marL="0" indent="0">
              <a:spcBef>
                <a:spcPts val="0"/>
              </a:spcBef>
              <a:buNone/>
              <a:defRPr sz="2400" spc="0" baseline="0">
                <a:gradFill>
                  <a:gsLst>
                    <a:gs pos="91000">
                      <a:schemeClr val="tx1"/>
                    </a:gs>
                    <a:gs pos="0">
                      <a:schemeClr val="tx1"/>
                    </a:gs>
                  </a:gsLst>
                  <a:lin ang="5400000" scaled="0"/>
                </a:gradFill>
                <a:latin typeface="+mn-ea"/>
                <a:ea typeface="+mn-ea"/>
              </a:defRPr>
            </a:lvl1pPr>
          </a:lstStyle>
          <a:p>
            <a:pPr lvl="0"/>
            <a:r>
              <a:rPr lang="ja-JP" altLang="en-US"/>
              <a:t>登壇者肩書きを記入</a:t>
            </a:r>
          </a:p>
        </p:txBody>
      </p:sp>
    </p:spTree>
    <p:extLst>
      <p:ext uri="{BB962C8B-B14F-4D97-AF65-F5344CB8AC3E}">
        <p14:creationId xmlns:p14="http://schemas.microsoft.com/office/powerpoint/2010/main" val="1306635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開発者向けコード">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D4F86746-9034-44F9-92A2-900006576D06}"/>
              </a:ext>
            </a:extLst>
          </p:cNvPr>
          <p:cNvGrpSpPr/>
          <p:nvPr userDrawn="1"/>
        </p:nvGrpSpPr>
        <p:grpSpPr>
          <a:xfrm>
            <a:off x="-1" y="-1489"/>
            <a:ext cx="12436475" cy="1160959"/>
            <a:chOff x="0" y="-1490828"/>
            <a:chExt cx="12436475" cy="1160959"/>
          </a:xfrm>
        </p:grpSpPr>
        <p:sp>
          <p:nvSpPr>
            <p:cNvPr id="10" name="正方形/長方形 9">
              <a:extLst>
                <a:ext uri="{FF2B5EF4-FFF2-40B4-BE49-F238E27FC236}">
                  <a16:creationId xmlns:a16="http://schemas.microsoft.com/office/drawing/2014/main" id="{1CD2F508-6A6F-4D6F-B9D3-E8A0EB972537}"/>
                </a:ext>
              </a:extLst>
            </p:cNvPr>
            <p:cNvSpPr/>
            <p:nvPr userDrawn="1"/>
          </p:nvSpPr>
          <p:spPr bwMode="auto">
            <a:xfrm>
              <a:off x="0" y="-1490828"/>
              <a:ext cx="12436475" cy="11609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320D9FF1-7902-4C4F-A20E-D51AB227E3A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2F2077CE-E27D-47C0-B7F2-9DEF456B8B0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a:xfrm>
            <a:off x="274638" y="1212850"/>
            <a:ext cx="11887200" cy="5302250"/>
          </a:xfrm>
        </p:spPr>
        <p:txBody>
          <a:bodyPr/>
          <a:lstStyle>
            <a:lvl1pPr marL="0" indent="0" defTabSz="431800">
              <a:spcBef>
                <a:spcPts val="0"/>
              </a:spcBef>
              <a:buNone/>
              <a:defRPr sz="3300">
                <a:gradFill>
                  <a:gsLst>
                    <a:gs pos="1250">
                      <a:schemeClr val="tx2"/>
                    </a:gs>
                    <a:gs pos="99000">
                      <a:schemeClr val="tx2"/>
                    </a:gs>
                  </a:gsLst>
                  <a:lin ang="5400000" scaled="0"/>
                </a:gradFill>
                <a:latin typeface="Consolas" panose="020B0609020204030204" pitchFamily="49" charset="0"/>
                <a:ea typeface="+mn-ea"/>
              </a:defRPr>
            </a:lvl1pPr>
            <a:lvl2pPr marL="432000" indent="0">
              <a:spcBef>
                <a:spcPts val="0"/>
              </a:spcBef>
              <a:buFontTx/>
              <a:buNone/>
              <a:tabLst>
                <a:tab pos="444500" algn="l"/>
              </a:tabLst>
              <a:defRPr sz="3300">
                <a:latin typeface="Consolas" panose="020B0609020204030204" pitchFamily="49" charset="0"/>
                <a:ea typeface="+mn-ea"/>
              </a:defRPr>
            </a:lvl2pPr>
            <a:lvl3pPr marL="864000" indent="0">
              <a:spcBef>
                <a:spcPts val="0"/>
              </a:spcBef>
              <a:buNone/>
              <a:defRPr sz="3300">
                <a:latin typeface="Consolas" panose="020B0609020204030204" pitchFamily="49" charset="0"/>
                <a:ea typeface="+mn-ea"/>
              </a:defRPr>
            </a:lvl3pPr>
            <a:lvl4pPr marL="1296000" indent="0">
              <a:spcBef>
                <a:spcPts val="0"/>
              </a:spcBef>
              <a:buNone/>
              <a:defRPr sz="3300">
                <a:latin typeface="Consolas" panose="020B0609020204030204" pitchFamily="49" charset="0"/>
                <a:ea typeface="+mn-ea"/>
              </a:defRPr>
            </a:lvl4pPr>
            <a:lvl5pPr marL="1728000" indent="0">
              <a:spcBef>
                <a:spcPts val="0"/>
              </a:spcBef>
              <a:buNone/>
              <a:defRPr sz="3300">
                <a:latin typeface="Consolas" panose="020B0609020204030204" pitchFamily="49" charset="0"/>
                <a:ea typeface="+mn-ea"/>
              </a:defRPr>
            </a:lvl5pPr>
            <a:lvl6pPr marL="2160000" indent="0">
              <a:spcBef>
                <a:spcPts val="0"/>
              </a:spcBef>
              <a:buFontTx/>
              <a:buNone/>
              <a:defRPr sz="3300">
                <a:latin typeface="Consolas" panose="020B0609020204030204" pitchFamily="49" charset="0"/>
              </a:defRPr>
            </a:lvl6pPr>
          </a:lstStyle>
          <a:p>
            <a:pPr lvl="0"/>
            <a:r>
              <a:rPr lang="en-US"/>
              <a:t>Consolas</a:t>
            </a:r>
          </a:p>
          <a:p>
            <a:pPr lvl="1"/>
            <a:r>
              <a:rPr lang="en-US"/>
              <a:t>Consolas</a:t>
            </a:r>
          </a:p>
          <a:p>
            <a:pPr lvl="2"/>
            <a:r>
              <a:rPr lang="en-US" altLang="ja-JP"/>
              <a:t>Consolas</a:t>
            </a:r>
          </a:p>
          <a:p>
            <a:pPr lvl="3"/>
            <a:r>
              <a:rPr lang="en-US" altLang="ja-JP"/>
              <a:t>Consolas</a:t>
            </a:r>
          </a:p>
          <a:p>
            <a:pPr lvl="4"/>
            <a:r>
              <a:rPr lang="en-US" altLang="ja-JP"/>
              <a:t>Consolas</a:t>
            </a:r>
          </a:p>
          <a:p>
            <a:pPr lvl="5"/>
            <a:r>
              <a:rPr lang="en-US" sz="3300">
                <a:latin typeface="Consolas" panose="020B0609020204030204" pitchFamily="49" charset="0"/>
              </a:rPr>
              <a:t>Consolas</a:t>
            </a:r>
            <a:endParaRPr lang="en-US"/>
          </a:p>
        </p:txBody>
      </p:sp>
      <p:sp>
        <p:nvSpPr>
          <p:cNvPr id="13" name="TextBox 12">
            <a:extLst>
              <a:ext uri="{FF2B5EF4-FFF2-40B4-BE49-F238E27FC236}">
                <a16:creationId xmlns:a16="http://schemas.microsoft.com/office/drawing/2014/main" id="{1FABE2A8-20CE-45EE-A5B8-B63BDDFA2191}"/>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269161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4631DA42-6835-452C-B5A2-6E5BC25716DC}"/>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3A6EA188-75CE-4E4E-8675-108C39E0D203}"/>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6AA5F9C9-A535-4942-9E0F-FEC61B45F01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DE85F1F0-FD75-4580-9187-25EB8492EAE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2" name="TextBox 11">
            <a:extLst>
              <a:ext uri="{FF2B5EF4-FFF2-40B4-BE49-F238E27FC236}">
                <a16:creationId xmlns:a16="http://schemas.microsoft.com/office/drawing/2014/main" id="{5B4F10DE-6BD1-4053-9F5E-EA2CC4248E24}"/>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1808513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8D1B2DD-F8C0-43C0-A1C7-3863A72B80F1}"/>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6674A668-A6EC-4FC4-AED7-B8D4EBD2D0A6}"/>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ACF8C433-D77E-4A57-9C36-3264C5BB8C3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716B24BE-F2CE-4282-B236-AD4D9C4B841F}"/>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Box 11">
            <a:extLst>
              <a:ext uri="{FF2B5EF4-FFF2-40B4-BE49-F238E27FC236}">
                <a16:creationId xmlns:a16="http://schemas.microsoft.com/office/drawing/2014/main" id="{94EC590A-1CA3-42B4-8ACD-A2DCAB3CD487}"/>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97393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A4481E2-D059-4F5E-B7D0-9F19B5672338}"/>
              </a:ext>
            </a:extLst>
          </p:cNvPr>
          <p:cNvGrpSpPr/>
          <p:nvPr userDrawn="1"/>
        </p:nvGrpSpPr>
        <p:grpSpPr>
          <a:xfrm>
            <a:off x="0" y="-1290"/>
            <a:ext cx="12436475" cy="1160959"/>
            <a:chOff x="0" y="-1490828"/>
            <a:chExt cx="12436475" cy="1160959"/>
          </a:xfrm>
        </p:grpSpPr>
        <p:sp>
          <p:nvSpPr>
            <p:cNvPr id="6" name="正方形/長方形 5">
              <a:extLst>
                <a:ext uri="{FF2B5EF4-FFF2-40B4-BE49-F238E27FC236}">
                  <a16:creationId xmlns:a16="http://schemas.microsoft.com/office/drawing/2014/main" id="{C8E6F313-D1C5-4A4B-A305-277C9409D8AA}"/>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図 6">
              <a:extLst>
                <a:ext uri="{FF2B5EF4-FFF2-40B4-BE49-F238E27FC236}">
                  <a16:creationId xmlns:a16="http://schemas.microsoft.com/office/drawing/2014/main" id="{344ABBE8-8F79-4B06-BA94-AAF4935A155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8" name="図 7">
              <a:extLst>
                <a:ext uri="{FF2B5EF4-FFF2-40B4-BE49-F238E27FC236}">
                  <a16:creationId xmlns:a16="http://schemas.microsoft.com/office/drawing/2014/main" id="{0F1EADAF-09A1-428F-A578-38363FAAA08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
        <p:nvSpPr>
          <p:cNvPr id="10" name="TextBox 9">
            <a:extLst>
              <a:ext uri="{FF2B5EF4-FFF2-40B4-BE49-F238E27FC236}">
                <a16:creationId xmlns:a16="http://schemas.microsoft.com/office/drawing/2014/main" id="{8A64DD0E-6868-413B-A94A-578A8623EA6D}"/>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5355521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ブランク アクセントカラー">
    <p:bg>
      <p:bgPr>
        <a:solidFill>
          <a:schemeClr val="accent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26E456-A05A-4EAB-9438-4EC5C0D3F461}"/>
              </a:ext>
            </a:extLst>
          </p:cNvPr>
          <p:cNvSpPr/>
          <p:nvPr userDrawn="1"/>
        </p:nvSpPr>
        <p:spPr bwMode="auto">
          <a:xfrm>
            <a:off x="10178677" y="6377582"/>
            <a:ext cx="2232248" cy="5559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図 2">
            <a:extLst>
              <a:ext uri="{FF2B5EF4-FFF2-40B4-BE49-F238E27FC236}">
                <a16:creationId xmlns:a16="http://schemas.microsoft.com/office/drawing/2014/main" id="{67BB30B1-06E6-45D6-9C24-D032697F5985}"/>
              </a:ext>
            </a:extLst>
          </p:cNvPr>
          <p:cNvPicPr>
            <a:picLocks noChangeAspect="1"/>
          </p:cNvPicPr>
          <p:nvPr userDrawn="1"/>
        </p:nvPicPr>
        <p:blipFill>
          <a:blip r:embed="rId2"/>
          <a:stretch>
            <a:fillRect/>
          </a:stretch>
        </p:blipFill>
        <p:spPr>
          <a:xfrm>
            <a:off x="10320669" y="6521598"/>
            <a:ext cx="1946241" cy="269609"/>
          </a:xfrm>
          <a:prstGeom prst="rect">
            <a:avLst/>
          </a:prstGeom>
        </p:spPr>
      </p:pic>
      <p:sp>
        <p:nvSpPr>
          <p:cNvPr id="5" name="TextBox 4">
            <a:extLst>
              <a:ext uri="{FF2B5EF4-FFF2-40B4-BE49-F238E27FC236}">
                <a16:creationId xmlns:a16="http://schemas.microsoft.com/office/drawing/2014/main" id="{D639333F-3A3A-40AA-9B85-ABF3EF7532A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433074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右半分写真 薄灰色">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849463"/>
          </a:xfrm>
        </p:spPr>
        <p:txBody>
          <a:bodyPr>
            <a:spAutoFit/>
          </a:bodyPr>
          <a:lstStyle>
            <a:lvl1pPr>
              <a:defRPr sz="4800" baseline="0">
                <a:gradFill>
                  <a:gsLst>
                    <a:gs pos="1250">
                      <a:schemeClr val="tx1"/>
                    </a:gs>
                    <a:gs pos="100000">
                      <a:schemeClr val="tx1"/>
                    </a:gs>
                  </a:gsLst>
                  <a:lin ang="5400000" scaled="0"/>
                </a:gradFill>
                <a:latin typeface="+mj-lt"/>
                <a:ea typeface="+mj-ea"/>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ja-JP" altLang="en-US"/>
              <a:t>図を追加</a:t>
            </a:r>
            <a:endParaRPr lang="en-US"/>
          </a:p>
        </p:txBody>
      </p:sp>
    </p:spTree>
    <p:extLst>
      <p:ext uri="{BB962C8B-B14F-4D97-AF65-F5344CB8AC3E}">
        <p14:creationId xmlns:p14="http://schemas.microsoft.com/office/powerpoint/2010/main" val="174141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944509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633375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173951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締めのスライド">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9565" y="6181418"/>
            <a:ext cx="11887199" cy="457048"/>
          </a:xfrm>
          <a:prstGeom prst="rect">
            <a:avLst/>
          </a:prstGeom>
          <a:noFill/>
          <a:ln w="12700">
            <a:noFill/>
            <a:miter lim="800000"/>
            <a:headEnd type="none" w="sm" len="sm"/>
            <a:tailEnd type="none" w="sm" len="sm"/>
          </a:ln>
          <a:effectLst/>
        </p:spPr>
        <p:txBody>
          <a:bodyPr vert="horz" wrap="square" lIns="182880" tIns="146304" rIns="182880" bIns="146304" numCol="1" anchor="ctr" anchorCtr="0" compatLnSpc="1">
            <a:prstTxWarp prst="textNoShape">
              <a:avLst/>
            </a:prstTxWarp>
            <a:spAutoFit/>
          </a:bodyPr>
          <a:lstStyle/>
          <a:p>
            <a:pPr defTabSz="932290" eaLnBrk="0" hangingPunct="0"/>
            <a:r>
              <a:rPr lang="en-US" sz="1050">
                <a:solidFill>
                  <a:schemeClr val="bg1"/>
                </a:solidFill>
                <a:latin typeface="+mn-lt"/>
                <a:ea typeface="+mn-ea"/>
                <a:cs typeface="Segoe UI" panose="020B0502040204020203" pitchFamily="34" charset="0"/>
              </a:rPr>
              <a:t>© 2018 Microsoft Corporation. All rights reserved. </a:t>
            </a:r>
          </a:p>
        </p:txBody>
      </p:sp>
      <p:pic>
        <p:nvPicPr>
          <p:cNvPr id="5" name="Picture 4"/>
          <p:cNvPicPr>
            <a:picLocks noChangeAspect="1"/>
          </p:cNvPicPr>
          <p:nvPr userDrawn="1"/>
        </p:nvPicPr>
        <p:blipFill>
          <a:blip r:embed="rId2"/>
          <a:stretch>
            <a:fillRect/>
          </a:stretch>
        </p:blipFill>
        <p:spPr bwMode="invGray">
          <a:xfrm>
            <a:off x="97557" y="112886"/>
            <a:ext cx="2029696" cy="746611"/>
          </a:xfrm>
          <a:prstGeom prst="rect">
            <a:avLst/>
          </a:prstGeom>
        </p:spPr>
      </p:pic>
      <p:sp>
        <p:nvSpPr>
          <p:cNvPr id="4" name="正方形/長方形 3"/>
          <p:cNvSpPr/>
          <p:nvPr userDrawn="1"/>
        </p:nvSpPr>
        <p:spPr>
          <a:xfrm>
            <a:off x="242773" y="6589941"/>
            <a:ext cx="10800000" cy="246221"/>
          </a:xfrm>
          <a:prstGeom prst="rect">
            <a:avLst/>
          </a:prstGeom>
        </p:spPr>
        <p:txBody>
          <a:bodyPr wrap="square">
            <a:spAutoFit/>
          </a:bodyPr>
          <a:lstStyle/>
          <a:p>
            <a:pPr algn="l"/>
            <a:r>
              <a:rPr lang="ja-JP" altLang="en-US" sz="1000">
                <a:solidFill>
                  <a:schemeClr val="bg1"/>
                </a:solidFill>
                <a:latin typeface="+mn-lt"/>
                <a:ea typeface="+mn-ea"/>
              </a:rPr>
              <a:t>本情報の内容（添付文書、リンク先などを含む）は、作成日時点でのものであり、予告なく変更される場合があります。</a:t>
            </a:r>
          </a:p>
        </p:txBody>
      </p:sp>
      <p:sp>
        <p:nvSpPr>
          <p:cNvPr id="3" name="正方形/長方形 2">
            <a:extLst>
              <a:ext uri="{FF2B5EF4-FFF2-40B4-BE49-F238E27FC236}">
                <a16:creationId xmlns:a16="http://schemas.microsoft.com/office/drawing/2014/main" id="{C5321303-44AF-4494-802A-77CED2A69813}"/>
              </a:ext>
            </a:extLst>
          </p:cNvPr>
          <p:cNvSpPr/>
          <p:nvPr userDrawn="1"/>
        </p:nvSpPr>
        <p:spPr bwMode="auto">
          <a:xfrm>
            <a:off x="10178677" y="6377582"/>
            <a:ext cx="2232248" cy="555932"/>
          </a:xfrm>
          <a:prstGeom prst="rect">
            <a:avLst/>
          </a:prstGeom>
          <a:solidFill>
            <a:srgbClr val="1A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図 5">
            <a:extLst>
              <a:ext uri="{FF2B5EF4-FFF2-40B4-BE49-F238E27FC236}">
                <a16:creationId xmlns:a16="http://schemas.microsoft.com/office/drawing/2014/main" id="{A9F34732-76A6-4243-BECD-454BD24882E8}"/>
              </a:ext>
            </a:extLst>
          </p:cNvPr>
          <p:cNvPicPr>
            <a:picLocks noChangeAspect="1"/>
          </p:cNvPicPr>
          <p:nvPr userDrawn="1"/>
        </p:nvPicPr>
        <p:blipFill>
          <a:blip r:embed="rId3"/>
          <a:stretch>
            <a:fillRect/>
          </a:stretch>
        </p:blipFill>
        <p:spPr>
          <a:xfrm>
            <a:off x="10320669" y="6521598"/>
            <a:ext cx="1946241" cy="269609"/>
          </a:xfrm>
          <a:prstGeom prst="rect">
            <a:avLst/>
          </a:prstGeom>
        </p:spPr>
      </p:pic>
      <p:sp>
        <p:nvSpPr>
          <p:cNvPr id="7" name="TextBox 6">
            <a:extLst>
              <a:ext uri="{FF2B5EF4-FFF2-40B4-BE49-F238E27FC236}">
                <a16:creationId xmlns:a16="http://schemas.microsoft.com/office/drawing/2014/main" id="{0F538C03-A325-4303-A8C6-C983572175B6}"/>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8585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見出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t>Section title</a:t>
            </a:r>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4277632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黒背景 ノート">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mn-ea"/>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mn-ea"/>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mn-lt"/>
                <a:ea typeface="+mn-ea"/>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4pPr>
            <a:lvl5pPr marL="13192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ea"/>
                <a:ea typeface="+mj-ea"/>
                <a:cs typeface="Segoe UI"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6016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41532761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362224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188824545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Demo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433366"/>
            <a:ext cx="10574338" cy="677108"/>
          </a:xfrm>
        </p:spPr>
        <p:txBody>
          <a:bodyPr/>
          <a:lstStyle>
            <a:lvl1pPr marL="0" indent="0">
              <a:buNone/>
              <a:defRPr sz="3200"/>
            </a:lvl1pPr>
          </a:lstStyle>
          <a:p>
            <a:r>
              <a:rPr kumimoji="1" lang="en-US" altLang="ja-JP"/>
              <a:t>Demo Speaker name</a:t>
            </a:r>
            <a:endParaRPr kumimoji="1" lang="ja-JP" altLang="en-US"/>
          </a:p>
        </p:txBody>
      </p:sp>
    </p:spTree>
    <p:extLst>
      <p:ext uri="{BB962C8B-B14F-4D97-AF65-F5344CB8AC3E}">
        <p14:creationId xmlns:p14="http://schemas.microsoft.com/office/powerpoint/2010/main" val="50777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ビデオ">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Video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134881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引用スライド">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35868692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8CFA5CFD-7B55-4BEE-93F0-59F9BB5A6F81}"/>
              </a:ext>
            </a:extLst>
          </p:cNvPr>
          <p:cNvGrpSpPr/>
          <p:nvPr userDrawn="1"/>
        </p:nvGrpSpPr>
        <p:grpSpPr>
          <a:xfrm>
            <a:off x="0" y="-1290"/>
            <a:ext cx="12436475" cy="1160959"/>
            <a:chOff x="0" y="-1490828"/>
            <a:chExt cx="12436475" cy="1160959"/>
          </a:xfrm>
        </p:grpSpPr>
        <p:sp>
          <p:nvSpPr>
            <p:cNvPr id="10" name="正方形/長方形 9">
              <a:extLst>
                <a:ext uri="{FF2B5EF4-FFF2-40B4-BE49-F238E27FC236}">
                  <a16:creationId xmlns:a16="http://schemas.microsoft.com/office/drawing/2014/main" id="{842CD46E-5FA5-4F63-A586-91A0AE72BF6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E5778264-7C68-480E-B20F-92988A6CAC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7272D438-8A43-46C6-B9D1-4CA0DB1CD719}"/>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3" name="TextBox 12">
            <a:extLst>
              <a:ext uri="{FF2B5EF4-FFF2-40B4-BE49-F238E27FC236}">
                <a16:creationId xmlns:a16="http://schemas.microsoft.com/office/drawing/2014/main" id="{E51F7410-9176-4B24-AF2F-367CD04CC383}"/>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077748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CEC78B4-4C66-484B-BD0A-0EF670AFBE30}"/>
              </a:ext>
            </a:extLst>
          </p:cNvPr>
          <p:cNvGrpSpPr/>
          <p:nvPr userDrawn="1"/>
        </p:nvGrpSpPr>
        <p:grpSpPr>
          <a:xfrm>
            <a:off x="0" y="-1290"/>
            <a:ext cx="12436475" cy="1160959"/>
            <a:chOff x="0" y="-1490828"/>
            <a:chExt cx="12436475" cy="1160959"/>
          </a:xfrm>
        </p:grpSpPr>
        <p:sp>
          <p:nvSpPr>
            <p:cNvPr id="7" name="正方形/長方形 6">
              <a:extLst>
                <a:ext uri="{FF2B5EF4-FFF2-40B4-BE49-F238E27FC236}">
                  <a16:creationId xmlns:a16="http://schemas.microsoft.com/office/drawing/2014/main" id="{C3AF0C13-8664-471A-99E3-E3417D533FE4}"/>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図 7">
              <a:extLst>
                <a:ext uri="{FF2B5EF4-FFF2-40B4-BE49-F238E27FC236}">
                  <a16:creationId xmlns:a16="http://schemas.microsoft.com/office/drawing/2014/main" id="{8701377B-4DFB-4D0A-ACF8-5D9F2C09408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9" name="図 8">
              <a:extLst>
                <a:ext uri="{FF2B5EF4-FFF2-40B4-BE49-F238E27FC236}">
                  <a16:creationId xmlns:a16="http://schemas.microsoft.com/office/drawing/2014/main" id="{00B6DC5A-813A-44B0-99B9-D6E947670D8C}"/>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11" name="TextBox 10">
            <a:extLst>
              <a:ext uri="{FF2B5EF4-FFF2-40B4-BE49-F238E27FC236}">
                <a16:creationId xmlns:a16="http://schemas.microsoft.com/office/drawing/2014/main" id="{E769E685-D621-4059-9198-432AC5E443A8}"/>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7818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9334C68-C601-471C-8DE1-D099CC86BB1A}"/>
              </a:ext>
            </a:extLst>
          </p:cNvPr>
          <p:cNvGrpSpPr/>
          <p:nvPr userDrawn="1"/>
        </p:nvGrpSpPr>
        <p:grpSpPr>
          <a:xfrm>
            <a:off x="0" y="-1290"/>
            <a:ext cx="12436475" cy="1160959"/>
            <a:chOff x="0" y="-1490828"/>
            <a:chExt cx="12436475" cy="1160959"/>
          </a:xfrm>
        </p:grpSpPr>
        <p:sp>
          <p:nvSpPr>
            <p:cNvPr id="4" name="正方形/長方形 3">
              <a:extLst>
                <a:ext uri="{FF2B5EF4-FFF2-40B4-BE49-F238E27FC236}">
                  <a16:creationId xmlns:a16="http://schemas.microsoft.com/office/drawing/2014/main" id="{9DFED6B1-450A-4FDE-AAF6-4D601F8478E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図 4">
              <a:extLst>
                <a:ext uri="{FF2B5EF4-FFF2-40B4-BE49-F238E27FC236}">
                  <a16:creationId xmlns:a16="http://schemas.microsoft.com/office/drawing/2014/main" id="{2D634CF2-5AE4-4267-B02E-E227FAD9CF19}"/>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6" name="図 5">
              <a:extLst>
                <a:ext uri="{FF2B5EF4-FFF2-40B4-BE49-F238E27FC236}">
                  <a16:creationId xmlns:a16="http://schemas.microsoft.com/office/drawing/2014/main" id="{4E2D5E1C-778D-4748-9293-23B10D6853FE}"/>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8" name="TextBox 7">
            <a:extLst>
              <a:ext uri="{FF2B5EF4-FFF2-40B4-BE49-F238E27FC236}">
                <a16:creationId xmlns:a16="http://schemas.microsoft.com/office/drawing/2014/main" id="{B6E13303-3F3B-4BC6-9841-0A4C4CB23B6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69590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ブランク 黒">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7282DA-348A-42F5-AA99-AD8271C152C3}"/>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97781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ja-JP" altLang="en-US"/>
              <a:t>マスター タイトルの書式設定</a:t>
            </a:r>
            <a:br>
              <a:rPr lang="en-US" altLang="ja-JP"/>
            </a:br>
            <a:endParaRPr lang="en-US"/>
          </a:p>
        </p:txBody>
      </p:sp>
      <p:sp>
        <p:nvSpPr>
          <p:cNvPr id="4" name="Text Placeholder 3"/>
          <p:cNvSpPr>
            <a:spLocks noGrp="1"/>
          </p:cNvSpPr>
          <p:nvPr>
            <p:ph type="body" idx="1"/>
          </p:nvPr>
        </p:nvSpPr>
        <p:spPr>
          <a:xfrm>
            <a:off x="274640" y="1302176"/>
            <a:ext cx="11887198" cy="2585323"/>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pic>
        <p:nvPicPr>
          <p:cNvPr id="20" name="図 19">
            <a:extLst>
              <a:ext uri="{FF2B5EF4-FFF2-40B4-BE49-F238E27FC236}">
                <a16:creationId xmlns:a16="http://schemas.microsoft.com/office/drawing/2014/main" id="{C0088AE7-3791-4AF4-9EB5-9A8EED5C3C51}"/>
              </a:ext>
            </a:extLst>
          </p:cNvPr>
          <p:cNvPicPr>
            <a:picLocks noChangeAspect="1"/>
          </p:cNvPicPr>
          <p:nvPr userDrawn="1"/>
        </p:nvPicPr>
        <p:blipFill>
          <a:blip r:embed="rId25"/>
          <a:stretch>
            <a:fillRect/>
          </a:stretch>
        </p:blipFill>
        <p:spPr>
          <a:xfrm>
            <a:off x="10322693" y="6564862"/>
            <a:ext cx="1945739" cy="268778"/>
          </a:xfrm>
          <a:prstGeom prst="rect">
            <a:avLst/>
          </a:prstGeom>
        </p:spPr>
      </p:pic>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26"/>
          <a:stretch>
            <a:fillRect/>
          </a:stretch>
        </p:blipFill>
        <p:spPr>
          <a:xfrm rot="5400000">
            <a:off x="9612297" y="2942644"/>
            <a:ext cx="6858000" cy="972712"/>
          </a:xfrm>
          <a:prstGeom prst="rect">
            <a:avLst/>
          </a:prstGeom>
        </p:spPr>
      </p:pic>
      <p:sp>
        <p:nvSpPr>
          <p:cNvPr id="3" name="TextBox 2">
            <a:extLst>
              <a:ext uri="{FF2B5EF4-FFF2-40B4-BE49-F238E27FC236}">
                <a16:creationId xmlns:a16="http://schemas.microsoft.com/office/drawing/2014/main" id="{7FA10417-660D-49E2-A613-ECB873FAF7D0}"/>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gradFill>
                  <a:gsLst>
                    <a:gs pos="2917">
                      <a:schemeClr val="tx1"/>
                    </a:gs>
                    <a:gs pos="30000">
                      <a:schemeClr val="tx1"/>
                    </a:gs>
                  </a:gsLst>
                  <a:lin ang="5400000" scaled="0"/>
                </a:gradFill>
              </a:rPr>
              <a:t>#AC02 #decode18</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0758759"/>
      </p:ext>
    </p:extLst>
  </p:cSld>
  <p:clrMap bg1="lt1" tx1="dk1" bg2="lt2" tx2="dk2" accent1="accent1" accent2="accent2" accent3="accent3" accent4="accent4" accent5="accent5" accent6="accent6" hlink="hlink" folHlink="folHlink"/>
  <p:sldLayoutIdLst>
    <p:sldLayoutId id="2147484383" r:id="rId1"/>
    <p:sldLayoutId id="2147484393" r:id="rId2"/>
    <p:sldLayoutId id="2147484392" r:id="rId3"/>
    <p:sldLayoutId id="2147484431" r:id="rId4"/>
    <p:sldLayoutId id="2147484390" r:id="rId5"/>
    <p:sldLayoutId id="2147484403" r:id="rId6"/>
    <p:sldLayoutId id="2147484424" r:id="rId7"/>
    <p:sldLayoutId id="2147484425" r:id="rId8"/>
    <p:sldLayoutId id="2147484394" r:id="rId9"/>
    <p:sldLayoutId id="2147484430" r:id="rId10"/>
    <p:sldLayoutId id="2147484426" r:id="rId11"/>
    <p:sldLayoutId id="2147484427" r:id="rId12"/>
    <p:sldLayoutId id="2147484428" r:id="rId13"/>
    <p:sldLayoutId id="2147484395" r:id="rId14"/>
    <p:sldLayoutId id="2147484396" r:id="rId15"/>
    <p:sldLayoutId id="2147484423" r:id="rId16"/>
    <p:sldLayoutId id="2147484385" r:id="rId17"/>
    <p:sldLayoutId id="2147484405" r:id="rId18"/>
    <p:sldLayoutId id="2147484398" r:id="rId19"/>
    <p:sldLayoutId id="2147484399" r:id="rId20"/>
    <p:sldLayoutId id="2147484421" r:id="rId21"/>
    <p:sldLayoutId id="2147484422" r:id="rId22"/>
    <p:sldLayoutId id="2147484389" r:id="rId23"/>
  </p:sldLayoutIdLst>
  <p:transition>
    <p:fade/>
  </p:transition>
  <p:txStyles>
    <p:titleStyle>
      <a:lvl1pPr algn="l" defTabSz="932742"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userDrawn="1">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microsoft.com/" TargetMode="Externa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7E69A6-EAA5-4CFA-B739-81EE09467B16}"/>
              </a:ext>
            </a:extLst>
          </p:cNvPr>
          <p:cNvSpPr>
            <a:spLocks noGrp="1"/>
          </p:cNvSpPr>
          <p:nvPr>
            <p:ph type="title"/>
          </p:nvPr>
        </p:nvSpPr>
        <p:spPr/>
        <p:txBody>
          <a:bodyPr/>
          <a:lstStyle/>
          <a:p>
            <a:r>
              <a:rPr lang="ja-JP" altLang="en-US" dirty="0"/>
              <a:t>今の </a:t>
            </a:r>
            <a:r>
              <a:rPr lang="en-US" altLang="ja-JP" dirty="0"/>
              <a:t>Universal Windows Platform</a:t>
            </a:r>
            <a:br>
              <a:rPr lang="en-US" altLang="ja-JP" dirty="0"/>
            </a:br>
            <a:r>
              <a:rPr lang="ja-JP" altLang="en-US" dirty="0"/>
              <a:t>アプリ開発</a:t>
            </a:r>
            <a:endParaRPr kumimoji="1" lang="ja-JP" altLang="en-US" dirty="0"/>
          </a:p>
        </p:txBody>
      </p:sp>
      <p:sp>
        <p:nvSpPr>
          <p:cNvPr id="6" name="テキスト プレースホルダー 5">
            <a:extLst>
              <a:ext uri="{FF2B5EF4-FFF2-40B4-BE49-F238E27FC236}">
                <a16:creationId xmlns:a16="http://schemas.microsoft.com/office/drawing/2014/main" id="{2803CA7F-ED27-4D8D-AAFC-639DA11E07BF}"/>
              </a:ext>
            </a:extLst>
          </p:cNvPr>
          <p:cNvSpPr>
            <a:spLocks noGrp="1"/>
          </p:cNvSpPr>
          <p:nvPr>
            <p:ph type="body" sz="quarter" idx="13"/>
          </p:nvPr>
        </p:nvSpPr>
        <p:spPr/>
        <p:txBody>
          <a:bodyPr/>
          <a:lstStyle/>
          <a:p>
            <a:r>
              <a:rPr kumimoji="1" lang="en-US" altLang="ja-JP" dirty="0"/>
              <a:t>AC02</a:t>
            </a:r>
            <a:endParaRPr kumimoji="1" lang="ja-JP" altLang="en-US" dirty="0"/>
          </a:p>
        </p:txBody>
      </p:sp>
      <p:sp>
        <p:nvSpPr>
          <p:cNvPr id="7" name="テキスト プレースホルダー 6">
            <a:extLst>
              <a:ext uri="{FF2B5EF4-FFF2-40B4-BE49-F238E27FC236}">
                <a16:creationId xmlns:a16="http://schemas.microsoft.com/office/drawing/2014/main" id="{D5DF4696-AF54-42D5-B90D-C56A3767CAE4}"/>
              </a:ext>
            </a:extLst>
          </p:cNvPr>
          <p:cNvSpPr>
            <a:spLocks noGrp="1"/>
          </p:cNvSpPr>
          <p:nvPr>
            <p:ph type="body" sz="quarter" idx="14"/>
          </p:nvPr>
        </p:nvSpPr>
        <p:spPr/>
        <p:txBody>
          <a:bodyPr/>
          <a:lstStyle/>
          <a:p>
            <a:r>
              <a:rPr kumimoji="1" lang="ja-JP" altLang="en-US" dirty="0"/>
              <a:t>大田　一希</a:t>
            </a:r>
          </a:p>
        </p:txBody>
      </p:sp>
      <p:sp>
        <p:nvSpPr>
          <p:cNvPr id="8" name="テキスト プレースホルダー 7">
            <a:extLst>
              <a:ext uri="{FF2B5EF4-FFF2-40B4-BE49-F238E27FC236}">
                <a16:creationId xmlns:a16="http://schemas.microsoft.com/office/drawing/2014/main" id="{D9F07492-F305-403C-AEAC-99375634A0DC}"/>
              </a:ext>
            </a:extLst>
          </p:cNvPr>
          <p:cNvSpPr>
            <a:spLocks noGrp="1"/>
          </p:cNvSpPr>
          <p:nvPr>
            <p:ph type="body" sz="quarter" idx="15"/>
          </p:nvPr>
        </p:nvSpPr>
        <p:spPr/>
        <p:txBody>
          <a:bodyPr/>
          <a:lstStyle/>
          <a:p>
            <a:r>
              <a:rPr kumimoji="1" lang="en-US" altLang="ja-JP" dirty="0"/>
              <a:t>Windows App Consult</a:t>
            </a:r>
            <a:endParaRPr kumimoji="1" lang="ja-JP" altLang="en-US" dirty="0"/>
          </a:p>
        </p:txBody>
      </p:sp>
    </p:spTree>
    <p:extLst>
      <p:ext uri="{BB962C8B-B14F-4D97-AF65-F5344CB8AC3E}">
        <p14:creationId xmlns:p14="http://schemas.microsoft.com/office/powerpoint/2010/main" val="12562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913D-E0F3-49B7-9874-6D8B19DA969F}"/>
              </a:ext>
            </a:extLst>
          </p:cNvPr>
          <p:cNvSpPr>
            <a:spLocks noGrp="1"/>
          </p:cNvSpPr>
          <p:nvPr>
            <p:ph type="title"/>
          </p:nvPr>
        </p:nvSpPr>
        <p:spPr/>
        <p:txBody>
          <a:bodyPr/>
          <a:lstStyle/>
          <a:p>
            <a:r>
              <a:rPr kumimoji="1" lang="ja-JP" altLang="en-US" dirty="0"/>
              <a:t>ネイティブということ</a:t>
            </a:r>
          </a:p>
        </p:txBody>
      </p:sp>
      <p:sp>
        <p:nvSpPr>
          <p:cNvPr id="3" name="Text Placeholder 2">
            <a:extLst>
              <a:ext uri="{FF2B5EF4-FFF2-40B4-BE49-F238E27FC236}">
                <a16:creationId xmlns:a16="http://schemas.microsoft.com/office/drawing/2014/main" id="{F82640FC-E828-43BB-B01B-25E7F63F67BE}"/>
              </a:ext>
            </a:extLst>
          </p:cNvPr>
          <p:cNvSpPr>
            <a:spLocks noGrp="1"/>
          </p:cNvSpPr>
          <p:nvPr>
            <p:ph type="body" sz="quarter" idx="10"/>
          </p:nvPr>
        </p:nvSpPr>
        <p:spPr>
          <a:xfrm>
            <a:off x="274638" y="1212850"/>
            <a:ext cx="11887200" cy="2723823"/>
          </a:xfrm>
        </p:spPr>
        <p:txBody>
          <a:bodyPr/>
          <a:lstStyle/>
          <a:p>
            <a:r>
              <a:rPr kumimoji="1" lang="ja-JP" altLang="en-US" dirty="0"/>
              <a:t>ユーザーにプラットフォーム提供者が考える最高の体験を</a:t>
            </a:r>
            <a:br>
              <a:rPr kumimoji="1" lang="en-US" altLang="ja-JP" dirty="0"/>
            </a:br>
            <a:r>
              <a:rPr kumimoji="1" lang="ja-JP" altLang="en-US" dirty="0"/>
              <a:t>一番低コストで提供できるプラットフォーム</a:t>
            </a:r>
            <a:endParaRPr kumimoji="1" lang="en-US" altLang="ja-JP" dirty="0"/>
          </a:p>
          <a:p>
            <a:r>
              <a:rPr lang="en-US" altLang="ja-JP" dirty="0"/>
              <a:t>Windows Runtime API</a:t>
            </a:r>
            <a:r>
              <a:rPr lang="ja-JP" altLang="en-US" dirty="0"/>
              <a:t>（</a:t>
            </a:r>
            <a:r>
              <a:rPr lang="en-US" altLang="ja-JP" dirty="0"/>
              <a:t>Windows 10 </a:t>
            </a:r>
            <a:r>
              <a:rPr lang="ja-JP" altLang="en-US" dirty="0"/>
              <a:t>ネイティブの </a:t>
            </a:r>
            <a:r>
              <a:rPr lang="en-US" altLang="ja-JP" dirty="0"/>
              <a:t>API</a:t>
            </a:r>
            <a:r>
              <a:rPr lang="ja-JP" altLang="en-US" dirty="0"/>
              <a:t>）をシームレスに呼び出し可能</a:t>
            </a:r>
            <a:endParaRPr lang="en-US" altLang="ja-JP" dirty="0"/>
          </a:p>
        </p:txBody>
      </p:sp>
    </p:spTree>
    <p:extLst>
      <p:ext uri="{BB962C8B-B14F-4D97-AF65-F5344CB8AC3E}">
        <p14:creationId xmlns:p14="http://schemas.microsoft.com/office/powerpoint/2010/main" val="7109778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C59D24-E486-408B-8FFA-1FB6998ECA51}"/>
              </a:ext>
            </a:extLst>
          </p:cNvPr>
          <p:cNvSpPr>
            <a:spLocks noGrp="1"/>
          </p:cNvSpPr>
          <p:nvPr>
            <p:ph type="body" sz="quarter" idx="10"/>
          </p:nvPr>
        </p:nvSpPr>
        <p:spPr>
          <a:xfrm>
            <a:off x="274638" y="1212850"/>
            <a:ext cx="11887200" cy="3524042"/>
          </a:xfrm>
        </p:spPr>
        <p:txBody>
          <a:bodyPr/>
          <a:lstStyle/>
          <a:p>
            <a:r>
              <a:rPr kumimoji="1" lang="en-US" altLang="ja-JP" dirty="0"/>
              <a:t>Visual Studio 2017 </a:t>
            </a:r>
            <a:r>
              <a:rPr kumimoji="1" lang="ja-JP" altLang="en-US" dirty="0"/>
              <a:t>で開発</a:t>
            </a:r>
            <a:endParaRPr kumimoji="1" lang="en-US" altLang="ja-JP" dirty="0"/>
          </a:p>
          <a:p>
            <a:r>
              <a:rPr kumimoji="1" lang="ja-JP" altLang="en-US" dirty="0"/>
              <a:t>開発言語</a:t>
            </a:r>
            <a:endParaRPr kumimoji="1" lang="en-US" altLang="ja-JP" dirty="0"/>
          </a:p>
          <a:p>
            <a:pPr lvl="1"/>
            <a:r>
              <a:rPr lang="en-US" altLang="ja-JP" dirty="0"/>
              <a:t>C# + XAML</a:t>
            </a:r>
            <a:endParaRPr lang="en-US" altLang="ja-JP" b="1" dirty="0">
              <a:solidFill>
                <a:srgbClr val="00B050"/>
              </a:solidFill>
            </a:endParaRPr>
          </a:p>
          <a:p>
            <a:pPr lvl="1"/>
            <a:r>
              <a:rPr kumimoji="1" lang="en-US" altLang="ja-JP" dirty="0"/>
              <a:t>Visual Basic + XAML</a:t>
            </a:r>
          </a:p>
          <a:p>
            <a:pPr lvl="1"/>
            <a:r>
              <a:rPr lang="en-US" altLang="ja-JP" dirty="0"/>
              <a:t>C++/CX + XAML</a:t>
            </a:r>
          </a:p>
          <a:p>
            <a:pPr lvl="1"/>
            <a:r>
              <a:rPr kumimoji="1" lang="en-US" altLang="ja-JP" dirty="0"/>
              <a:t>JavaScript + HTML/CSS</a:t>
            </a:r>
            <a:endParaRPr kumimoji="1" lang="ja-JP" altLang="en-US" dirty="0"/>
          </a:p>
        </p:txBody>
      </p:sp>
      <p:sp>
        <p:nvSpPr>
          <p:cNvPr id="2" name="Title 1">
            <a:extLst>
              <a:ext uri="{FF2B5EF4-FFF2-40B4-BE49-F238E27FC236}">
                <a16:creationId xmlns:a16="http://schemas.microsoft.com/office/drawing/2014/main" id="{00DAE54B-6BBC-4FD1-9A12-BD50F3AF33F9}"/>
              </a:ext>
            </a:extLst>
          </p:cNvPr>
          <p:cNvSpPr>
            <a:spLocks noGrp="1"/>
          </p:cNvSpPr>
          <p:nvPr>
            <p:ph type="title"/>
          </p:nvPr>
        </p:nvSpPr>
        <p:spPr/>
        <p:txBody>
          <a:bodyPr/>
          <a:lstStyle/>
          <a:p>
            <a:r>
              <a:rPr kumimoji="1" lang="ja-JP" altLang="en-US" dirty="0"/>
              <a:t>開発方法</a:t>
            </a:r>
          </a:p>
        </p:txBody>
      </p:sp>
    </p:spTree>
    <p:extLst>
      <p:ext uri="{BB962C8B-B14F-4D97-AF65-F5344CB8AC3E}">
        <p14:creationId xmlns:p14="http://schemas.microsoft.com/office/powerpoint/2010/main" val="17113461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A71009-909B-4E08-895B-849A3212F9FA}"/>
              </a:ext>
            </a:extLst>
          </p:cNvPr>
          <p:cNvSpPr>
            <a:spLocks noGrp="1"/>
          </p:cNvSpPr>
          <p:nvPr>
            <p:ph type="body" sz="quarter" idx="10"/>
          </p:nvPr>
        </p:nvSpPr>
        <p:spPr>
          <a:xfrm>
            <a:off x="274638" y="1212850"/>
            <a:ext cx="11887200" cy="2185214"/>
          </a:xfrm>
        </p:spPr>
        <p:txBody>
          <a:bodyPr/>
          <a:lstStyle/>
          <a:p>
            <a:r>
              <a:rPr kumimoji="1" lang="en-US" altLang="ja-JP" dirty="0"/>
              <a:t>Microsoft </a:t>
            </a:r>
            <a:r>
              <a:rPr kumimoji="1" lang="ja-JP" altLang="en-US" dirty="0"/>
              <a:t>ストアによる配布</a:t>
            </a:r>
            <a:endParaRPr kumimoji="1" lang="en-US" altLang="ja-JP" dirty="0"/>
          </a:p>
          <a:p>
            <a:r>
              <a:rPr kumimoji="1" lang="ja-JP" altLang="en-US" dirty="0"/>
              <a:t>ビジネス向け </a:t>
            </a:r>
            <a:r>
              <a:rPr kumimoji="1" lang="en-US" altLang="ja-JP" dirty="0"/>
              <a:t>Microsoft </a:t>
            </a:r>
            <a:r>
              <a:rPr kumimoji="1" lang="ja-JP" altLang="en-US" dirty="0"/>
              <a:t>ストアによる配布</a:t>
            </a:r>
            <a:endParaRPr kumimoji="1" lang="en-US" altLang="ja-JP" dirty="0"/>
          </a:p>
          <a:p>
            <a:r>
              <a:rPr kumimoji="1" lang="ja-JP" altLang="en-US" dirty="0"/>
              <a:t>サイドローディングによる配布</a:t>
            </a:r>
          </a:p>
        </p:txBody>
      </p:sp>
      <p:sp>
        <p:nvSpPr>
          <p:cNvPr id="3" name="Title 2">
            <a:extLst>
              <a:ext uri="{FF2B5EF4-FFF2-40B4-BE49-F238E27FC236}">
                <a16:creationId xmlns:a16="http://schemas.microsoft.com/office/drawing/2014/main" id="{C7237485-EF27-4278-85B7-CFE65F1FCF28}"/>
              </a:ext>
            </a:extLst>
          </p:cNvPr>
          <p:cNvSpPr>
            <a:spLocks noGrp="1"/>
          </p:cNvSpPr>
          <p:nvPr>
            <p:ph type="title"/>
          </p:nvPr>
        </p:nvSpPr>
        <p:spPr/>
        <p:txBody>
          <a:bodyPr/>
          <a:lstStyle/>
          <a:p>
            <a:r>
              <a:rPr kumimoji="1" lang="ja-JP" altLang="en-US" dirty="0"/>
              <a:t>配布</a:t>
            </a:r>
          </a:p>
        </p:txBody>
      </p:sp>
    </p:spTree>
    <p:extLst>
      <p:ext uri="{BB962C8B-B14F-4D97-AF65-F5344CB8AC3E}">
        <p14:creationId xmlns:p14="http://schemas.microsoft.com/office/powerpoint/2010/main" val="39573060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BB81B6-FACA-4E0A-AC8A-A8E9164FF2D0}"/>
              </a:ext>
            </a:extLst>
          </p:cNvPr>
          <p:cNvSpPr>
            <a:spLocks noGrp="1"/>
          </p:cNvSpPr>
          <p:nvPr>
            <p:ph type="body" sz="quarter" idx="10"/>
          </p:nvPr>
        </p:nvSpPr>
        <p:spPr>
          <a:xfrm>
            <a:off x="274638" y="1212850"/>
            <a:ext cx="11887200" cy="2185214"/>
          </a:xfrm>
        </p:spPr>
        <p:txBody>
          <a:bodyPr/>
          <a:lstStyle/>
          <a:p>
            <a:r>
              <a:rPr kumimoji="1" lang="en-US" altLang="ja-JP" dirty="0"/>
              <a:t>Windows 10 </a:t>
            </a:r>
            <a:r>
              <a:rPr kumimoji="1" lang="ja-JP" altLang="en-US" dirty="0"/>
              <a:t>向けのネイティブ</a:t>
            </a:r>
            <a:r>
              <a:rPr lang="ja-JP" altLang="en-US" dirty="0"/>
              <a:t>アプリプラットフォーム</a:t>
            </a:r>
            <a:endParaRPr lang="en-US" altLang="ja-JP" dirty="0"/>
          </a:p>
          <a:p>
            <a:r>
              <a:rPr kumimoji="1" lang="ja-JP" altLang="en-US" dirty="0"/>
              <a:t>色々な言語で開発が可能</a:t>
            </a:r>
            <a:endParaRPr kumimoji="1" lang="en-US" altLang="ja-JP" dirty="0"/>
          </a:p>
          <a:p>
            <a:r>
              <a:rPr lang="ja-JP" altLang="en-US" dirty="0"/>
              <a:t>ストアを経由する配布、経由しない配布</a:t>
            </a:r>
            <a:endParaRPr kumimoji="1" lang="ja-JP" altLang="en-US" dirty="0"/>
          </a:p>
        </p:txBody>
      </p:sp>
      <p:sp>
        <p:nvSpPr>
          <p:cNvPr id="3" name="Title 2">
            <a:extLst>
              <a:ext uri="{FF2B5EF4-FFF2-40B4-BE49-F238E27FC236}">
                <a16:creationId xmlns:a16="http://schemas.microsoft.com/office/drawing/2014/main" id="{4AC56906-F97C-4E52-9CAA-AB5600D21DD6}"/>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19450047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C93D-0E70-4FE5-BD0B-3184CABAEBC0}"/>
              </a:ext>
            </a:extLst>
          </p:cNvPr>
          <p:cNvSpPr>
            <a:spLocks noGrp="1"/>
          </p:cNvSpPr>
          <p:nvPr>
            <p:ph type="title"/>
          </p:nvPr>
        </p:nvSpPr>
        <p:spPr/>
        <p:txBody>
          <a:bodyPr/>
          <a:lstStyle/>
          <a:p>
            <a:r>
              <a:rPr lang="ja-JP" altLang="en-US" dirty="0"/>
              <a:t>他の選択肢</a:t>
            </a:r>
            <a:endParaRPr kumimoji="1" lang="ja-JP" altLang="en-US" dirty="0"/>
          </a:p>
        </p:txBody>
      </p:sp>
    </p:spTree>
    <p:extLst>
      <p:ext uri="{BB962C8B-B14F-4D97-AF65-F5344CB8AC3E}">
        <p14:creationId xmlns:p14="http://schemas.microsoft.com/office/powerpoint/2010/main" val="21924205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E479BE-B614-4987-89BA-948C256576D9}"/>
              </a:ext>
            </a:extLst>
          </p:cNvPr>
          <p:cNvSpPr>
            <a:spLocks noGrp="1"/>
          </p:cNvSpPr>
          <p:nvPr>
            <p:ph type="title"/>
          </p:nvPr>
        </p:nvSpPr>
        <p:spPr/>
        <p:txBody>
          <a:bodyPr/>
          <a:lstStyle/>
          <a:p>
            <a:r>
              <a:rPr kumimoji="1" lang="en-US" altLang="ja-JP" dirty="0"/>
              <a:t>.NET Framework </a:t>
            </a:r>
            <a:r>
              <a:rPr kumimoji="1" lang="ja-JP" altLang="en-US" dirty="0"/>
              <a:t>依存のテクノロジー</a:t>
            </a:r>
          </a:p>
        </p:txBody>
      </p:sp>
      <p:sp>
        <p:nvSpPr>
          <p:cNvPr id="4" name="Text Placeholder 3">
            <a:extLst>
              <a:ext uri="{FF2B5EF4-FFF2-40B4-BE49-F238E27FC236}">
                <a16:creationId xmlns:a16="http://schemas.microsoft.com/office/drawing/2014/main" id="{F1617D5C-4DF7-477E-AFCD-28DD5F063DA2}"/>
              </a:ext>
            </a:extLst>
          </p:cNvPr>
          <p:cNvSpPr>
            <a:spLocks noGrp="1"/>
          </p:cNvSpPr>
          <p:nvPr>
            <p:ph type="body" sz="quarter" idx="10"/>
          </p:nvPr>
        </p:nvSpPr>
        <p:spPr>
          <a:xfrm>
            <a:off x="274638" y="1212850"/>
            <a:ext cx="11887200" cy="5155257"/>
          </a:xfrm>
        </p:spPr>
        <p:txBody>
          <a:bodyPr/>
          <a:lstStyle/>
          <a:p>
            <a:r>
              <a:rPr kumimoji="1" lang="en-US" altLang="ja-JP" sz="3600" dirty="0"/>
              <a:t>Windows Presentation Foundation</a:t>
            </a:r>
          </a:p>
          <a:p>
            <a:pPr marL="571500" indent="-571500">
              <a:buFont typeface="Arial" panose="020B0604020202020204" pitchFamily="34" charset="0"/>
              <a:buChar char="•"/>
            </a:pPr>
            <a:r>
              <a:rPr lang="en-US" altLang="ja-JP" sz="3600" dirty="0"/>
              <a:t>UWP </a:t>
            </a:r>
            <a:r>
              <a:rPr lang="ja-JP" altLang="en-US" sz="3600" dirty="0"/>
              <a:t>と同じ </a:t>
            </a:r>
            <a:r>
              <a:rPr lang="en-US" altLang="ja-JP" sz="3600" dirty="0"/>
              <a:t>C# + XAML </a:t>
            </a:r>
            <a:r>
              <a:rPr lang="ja-JP" altLang="en-US" sz="3600" dirty="0"/>
              <a:t>などの言語で開発可能</a:t>
            </a:r>
            <a:endParaRPr lang="en-US" altLang="ja-JP" sz="3600" dirty="0"/>
          </a:p>
          <a:p>
            <a:pPr marL="571500" indent="-571500">
              <a:buFont typeface="Arial" panose="020B0604020202020204" pitchFamily="34" charset="0"/>
              <a:buChar char="•"/>
            </a:pPr>
            <a:r>
              <a:rPr lang="ja-JP" altLang="en-US" sz="3600" dirty="0"/>
              <a:t>柔軟な見た目に対応可能</a:t>
            </a:r>
            <a:endParaRPr lang="en-US" altLang="ja-JP" sz="3600" dirty="0"/>
          </a:p>
          <a:p>
            <a:pPr marL="571500" indent="-571500">
              <a:buFont typeface="Arial" panose="020B0604020202020204" pitchFamily="34" charset="0"/>
              <a:buChar char="•"/>
            </a:pPr>
            <a:r>
              <a:rPr lang="en-US" altLang="ja-JP" sz="3600" dirty="0"/>
              <a:t>Windows 7 </a:t>
            </a:r>
            <a:r>
              <a:rPr lang="ja-JP" altLang="en-US" sz="3600" dirty="0"/>
              <a:t>でも動く</a:t>
            </a:r>
            <a:endParaRPr lang="en-US" altLang="ja-JP" sz="3600" dirty="0"/>
          </a:p>
          <a:p>
            <a:endParaRPr lang="en-US" altLang="ja-JP" sz="3600" dirty="0"/>
          </a:p>
          <a:p>
            <a:r>
              <a:rPr kumimoji="1" lang="en-US" altLang="ja-JP" sz="3600" dirty="0"/>
              <a:t>Windows Forms</a:t>
            </a:r>
          </a:p>
          <a:p>
            <a:pPr marL="571500" indent="-571500">
              <a:buFont typeface="Arial" panose="020B0604020202020204" pitchFamily="34" charset="0"/>
              <a:buChar char="•"/>
            </a:pPr>
            <a:r>
              <a:rPr lang="en-US" altLang="ja-JP" sz="3600" dirty="0"/>
              <a:t>.NET Framework 1.0 </a:t>
            </a:r>
            <a:r>
              <a:rPr lang="ja-JP" altLang="en-US" sz="3600" dirty="0"/>
              <a:t>からある</a:t>
            </a:r>
            <a:endParaRPr lang="en-US" altLang="ja-JP" sz="3600" dirty="0"/>
          </a:p>
          <a:p>
            <a:pPr marL="571500" indent="-571500">
              <a:buFont typeface="Arial" panose="020B0604020202020204" pitchFamily="34" charset="0"/>
              <a:buChar char="•"/>
            </a:pPr>
            <a:r>
              <a:rPr kumimoji="1" lang="ja-JP" altLang="en-US" sz="3600" dirty="0"/>
              <a:t>今風のレイアウトを組まないなら楽</a:t>
            </a:r>
          </a:p>
        </p:txBody>
      </p:sp>
      <p:sp>
        <p:nvSpPr>
          <p:cNvPr id="5" name="Rectangle 4">
            <a:extLst>
              <a:ext uri="{FF2B5EF4-FFF2-40B4-BE49-F238E27FC236}">
                <a16:creationId xmlns:a16="http://schemas.microsoft.com/office/drawing/2014/main" id="{7C356813-A2FE-4242-9C86-569CEFAACDAF}"/>
              </a:ext>
            </a:extLst>
          </p:cNvPr>
          <p:cNvSpPr/>
          <p:nvPr/>
        </p:nvSpPr>
        <p:spPr bwMode="auto">
          <a:xfrm>
            <a:off x="7541776" y="2824120"/>
            <a:ext cx="4620061" cy="34391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以前</a:t>
            </a:r>
            <a:br>
              <a:rPr kumimoji="1" lang="en-US" altLang="ja-JP" sz="3600" dirty="0">
                <a:gradFill>
                  <a:gsLst>
                    <a:gs pos="0">
                      <a:srgbClr val="FFFFFF"/>
                    </a:gs>
                    <a:gs pos="100000">
                      <a:srgbClr val="FFFFFF"/>
                    </a:gs>
                  </a:gsLst>
                  <a:lin ang="5400000" scaled="0"/>
                </a:gradFill>
                <a:ea typeface="Segoe UI" pitchFamily="34" charset="0"/>
                <a:cs typeface="Segoe UI" pitchFamily="34" charset="0"/>
              </a:rPr>
            </a:br>
            <a:r>
              <a:rPr kumimoji="1" lang="ja-JP" altLang="en-US" sz="3600" dirty="0">
                <a:gradFill>
                  <a:gsLst>
                    <a:gs pos="0">
                      <a:srgbClr val="FFFFFF"/>
                    </a:gs>
                    <a:gs pos="100000">
                      <a:srgbClr val="FFFFFF"/>
                    </a:gs>
                  </a:gsLst>
                  <a:lin ang="5400000" scaled="0"/>
                </a:gradFill>
                <a:ea typeface="Segoe UI" pitchFamily="34" charset="0"/>
                <a:cs typeface="Segoe UI" pitchFamily="34" charset="0"/>
              </a:rPr>
              <a:t>の</a:t>
            </a:r>
            <a:r>
              <a:rPr kumimoji="1" lang="en-US" altLang="ja-JP" sz="3600" dirty="0">
                <a:gradFill>
                  <a:gsLst>
                    <a:gs pos="0">
                      <a:srgbClr val="FFFFFF"/>
                    </a:gs>
                    <a:gs pos="100000">
                      <a:srgbClr val="FFFFFF"/>
                    </a:gs>
                  </a:gsLst>
                  <a:lin ang="5400000" scaled="0"/>
                </a:gradFill>
                <a:ea typeface="Segoe UI" pitchFamily="34" charset="0"/>
                <a:cs typeface="Segoe UI" pitchFamily="34" charset="0"/>
              </a:rPr>
              <a:t>OS </a:t>
            </a:r>
            <a:r>
              <a:rPr kumimoji="1" lang="ja-JP" altLang="en-US" sz="3600" dirty="0" err="1">
                <a:gradFill>
                  <a:gsLst>
                    <a:gs pos="0">
                      <a:srgbClr val="FFFFFF"/>
                    </a:gs>
                    <a:gs pos="100000">
                      <a:srgbClr val="FFFFFF"/>
                    </a:gs>
                  </a:gsLst>
                  <a:lin ang="5400000" scaled="0"/>
                </a:gradFill>
                <a:ea typeface="Segoe UI" pitchFamily="34" charset="0"/>
                <a:cs typeface="Segoe UI" pitchFamily="34" charset="0"/>
              </a:rPr>
              <a:t>への</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対応が</a:t>
            </a:r>
            <a:br>
              <a:rPr kumimoji="1" lang="en-US" altLang="ja-JP" sz="3600" dirty="0">
                <a:gradFill>
                  <a:gsLst>
                    <a:gs pos="0">
                      <a:srgbClr val="FFFFFF"/>
                    </a:gs>
                    <a:gs pos="100000">
                      <a:srgbClr val="FFFFFF"/>
                    </a:gs>
                  </a:gsLst>
                  <a:lin ang="5400000" scaled="0"/>
                </a:gradFill>
                <a:ea typeface="Segoe UI" pitchFamily="34" charset="0"/>
                <a:cs typeface="Segoe UI" pitchFamily="34" charset="0"/>
              </a:rPr>
            </a:br>
            <a:r>
              <a:rPr kumimoji="1" lang="ja-JP" altLang="en-US" sz="3600" dirty="0">
                <a:gradFill>
                  <a:gsLst>
                    <a:gs pos="0">
                      <a:srgbClr val="FFFFFF"/>
                    </a:gs>
                    <a:gs pos="100000">
                      <a:srgbClr val="FFFFFF"/>
                    </a:gs>
                  </a:gsLst>
                  <a:lin ang="5400000" scaled="0"/>
                </a:gradFill>
                <a:ea typeface="Segoe UI" pitchFamily="34" charset="0"/>
                <a:cs typeface="Segoe UI" pitchFamily="34" charset="0"/>
              </a:rPr>
              <a:t>必要な場合には</a:t>
            </a:r>
            <a:br>
              <a:rPr kumimoji="1" lang="en-US" altLang="ja-JP" sz="3600" dirty="0">
                <a:gradFill>
                  <a:gsLst>
                    <a:gs pos="0">
                      <a:srgbClr val="FFFFFF"/>
                    </a:gs>
                    <a:gs pos="100000">
                      <a:srgbClr val="FFFFFF"/>
                    </a:gs>
                  </a:gsLst>
                  <a:lin ang="5400000" scaled="0"/>
                </a:gradFill>
                <a:ea typeface="Segoe UI" pitchFamily="34" charset="0"/>
                <a:cs typeface="Segoe UI" pitchFamily="34" charset="0"/>
              </a:rPr>
            </a:br>
            <a:r>
              <a:rPr kumimoji="1" lang="ja-JP" altLang="en-US" sz="3600" dirty="0">
                <a:gradFill>
                  <a:gsLst>
                    <a:gs pos="0">
                      <a:srgbClr val="FFFFFF"/>
                    </a:gs>
                    <a:gs pos="100000">
                      <a:srgbClr val="FFFFFF"/>
                    </a:gs>
                  </a:gsLst>
                  <a:lin ang="5400000" scaled="0"/>
                </a:gradFill>
                <a:ea typeface="Segoe UI" pitchFamily="34" charset="0"/>
                <a:cs typeface="Segoe UI" pitchFamily="34" charset="0"/>
              </a:rPr>
              <a:t>これだと思います</a:t>
            </a:r>
          </a:p>
        </p:txBody>
      </p:sp>
    </p:spTree>
    <p:extLst>
      <p:ext uri="{BB962C8B-B14F-4D97-AF65-F5344CB8AC3E}">
        <p14:creationId xmlns:p14="http://schemas.microsoft.com/office/powerpoint/2010/main" val="847797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343C-3250-4551-89BD-637D530A306F}"/>
              </a:ext>
            </a:extLst>
          </p:cNvPr>
          <p:cNvSpPr>
            <a:spLocks noGrp="1"/>
          </p:cNvSpPr>
          <p:nvPr>
            <p:ph type="title"/>
          </p:nvPr>
        </p:nvSpPr>
        <p:spPr/>
        <p:txBody>
          <a:bodyPr/>
          <a:lstStyle/>
          <a:p>
            <a:r>
              <a:rPr kumimoji="1" lang="en-US" altLang="ja-JP" dirty="0"/>
              <a:t>C++ </a:t>
            </a:r>
            <a:r>
              <a:rPr kumimoji="1" lang="ja-JP" altLang="en-US" dirty="0"/>
              <a:t>系</a:t>
            </a:r>
          </a:p>
        </p:txBody>
      </p:sp>
      <p:sp>
        <p:nvSpPr>
          <p:cNvPr id="3" name="Text Placeholder 2">
            <a:extLst>
              <a:ext uri="{FF2B5EF4-FFF2-40B4-BE49-F238E27FC236}">
                <a16:creationId xmlns:a16="http://schemas.microsoft.com/office/drawing/2014/main" id="{13AB3BC3-53EE-4A3F-9E49-12030614B8D7}"/>
              </a:ext>
            </a:extLst>
          </p:cNvPr>
          <p:cNvSpPr>
            <a:spLocks noGrp="1"/>
          </p:cNvSpPr>
          <p:nvPr>
            <p:ph type="body" sz="quarter" idx="10"/>
          </p:nvPr>
        </p:nvSpPr>
        <p:spPr>
          <a:xfrm>
            <a:off x="274638" y="1212850"/>
            <a:ext cx="11887200" cy="3262432"/>
          </a:xfrm>
        </p:spPr>
        <p:txBody>
          <a:bodyPr/>
          <a:lstStyle/>
          <a:p>
            <a:r>
              <a:rPr kumimoji="1" lang="en-US" altLang="ja-JP" sz="3600" dirty="0"/>
              <a:t>MFC</a:t>
            </a:r>
          </a:p>
          <a:p>
            <a:pPr marL="571500" indent="-571500">
              <a:buFont typeface="Arial" panose="020B0604020202020204" pitchFamily="34" charset="0"/>
              <a:buChar char="•"/>
            </a:pPr>
            <a:r>
              <a:rPr lang="en-US" altLang="ja-JP" sz="3600" dirty="0"/>
              <a:t>Win32API </a:t>
            </a:r>
            <a:r>
              <a:rPr lang="ja-JP" altLang="en-US" sz="3600" dirty="0"/>
              <a:t>を薄くラップしたフレームワーク</a:t>
            </a:r>
            <a:endParaRPr lang="en-US" altLang="ja-JP" sz="3600" dirty="0"/>
          </a:p>
          <a:p>
            <a:r>
              <a:rPr kumimoji="1" lang="en-US" altLang="ja-JP" sz="3600" dirty="0"/>
              <a:t>Win32</a:t>
            </a:r>
          </a:p>
          <a:p>
            <a:pPr marL="571500" indent="-571500">
              <a:buFont typeface="Arial" panose="020B0604020202020204" pitchFamily="34" charset="0"/>
              <a:buChar char="•"/>
            </a:pPr>
            <a:r>
              <a:rPr lang="ja-JP" altLang="en-US" sz="3600" dirty="0"/>
              <a:t>素の </a:t>
            </a:r>
            <a:r>
              <a:rPr lang="en-US" altLang="ja-JP" sz="3600" dirty="0"/>
              <a:t>Win32API </a:t>
            </a:r>
            <a:r>
              <a:rPr lang="ja-JP" altLang="en-US" sz="3600" dirty="0"/>
              <a:t>を使う方法</a:t>
            </a:r>
            <a:endParaRPr lang="en-US" altLang="ja-JP" sz="3600" dirty="0"/>
          </a:p>
          <a:p>
            <a:pPr marL="571500" indent="-571500">
              <a:buFont typeface="Arial" panose="020B0604020202020204" pitchFamily="34" charset="0"/>
              <a:buChar char="•"/>
            </a:pPr>
            <a:r>
              <a:rPr kumimoji="1" lang="ja-JP" altLang="en-US" sz="3600" dirty="0"/>
              <a:t>全て自分でしないといけないが全て自分で出来るのが強い</a:t>
            </a:r>
          </a:p>
        </p:txBody>
      </p:sp>
      <p:sp>
        <p:nvSpPr>
          <p:cNvPr id="4" name="Rectangle 3">
            <a:extLst>
              <a:ext uri="{FF2B5EF4-FFF2-40B4-BE49-F238E27FC236}">
                <a16:creationId xmlns:a16="http://schemas.microsoft.com/office/drawing/2014/main" id="{C91F8B51-3F9B-43EE-9140-EDA4FE39596F}"/>
              </a:ext>
            </a:extLst>
          </p:cNvPr>
          <p:cNvSpPr/>
          <p:nvPr/>
        </p:nvSpPr>
        <p:spPr bwMode="auto">
          <a:xfrm>
            <a:off x="272273" y="4475282"/>
            <a:ext cx="11887200" cy="18041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C/C++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じゃないと出せない性能が求められる場合はこれだと思います</a:t>
            </a:r>
            <a:endParaRPr kumimoji="1" lang="en-US" altLang="ja-JP" sz="32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UI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は </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で作って </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C++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の </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DLL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を呼ぶことも出来きます）</a:t>
            </a:r>
          </a:p>
        </p:txBody>
      </p:sp>
    </p:spTree>
    <p:extLst>
      <p:ext uri="{BB962C8B-B14F-4D97-AF65-F5344CB8AC3E}">
        <p14:creationId xmlns:p14="http://schemas.microsoft.com/office/powerpoint/2010/main" val="21721436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65E7-15AA-4F4A-9B2F-4484EC3F5FF4}"/>
              </a:ext>
            </a:extLst>
          </p:cNvPr>
          <p:cNvSpPr>
            <a:spLocks noGrp="1"/>
          </p:cNvSpPr>
          <p:nvPr>
            <p:ph type="title"/>
          </p:nvPr>
        </p:nvSpPr>
        <p:spPr/>
        <p:txBody>
          <a:bodyPr/>
          <a:lstStyle/>
          <a:p>
            <a:r>
              <a:rPr kumimoji="1" lang="en-US" altLang="ja-JP" dirty="0"/>
              <a:t>Web </a:t>
            </a:r>
            <a:r>
              <a:rPr kumimoji="1" lang="ja-JP" altLang="en-US" dirty="0"/>
              <a:t>系</a:t>
            </a:r>
          </a:p>
        </p:txBody>
      </p:sp>
      <p:sp>
        <p:nvSpPr>
          <p:cNvPr id="3" name="Text Placeholder 2">
            <a:extLst>
              <a:ext uri="{FF2B5EF4-FFF2-40B4-BE49-F238E27FC236}">
                <a16:creationId xmlns:a16="http://schemas.microsoft.com/office/drawing/2014/main" id="{198C54E2-FBE0-49AB-991B-142D568C9E56}"/>
              </a:ext>
            </a:extLst>
          </p:cNvPr>
          <p:cNvSpPr>
            <a:spLocks noGrp="1"/>
          </p:cNvSpPr>
          <p:nvPr>
            <p:ph type="body" sz="quarter" idx="10"/>
          </p:nvPr>
        </p:nvSpPr>
        <p:spPr>
          <a:xfrm>
            <a:off x="274638" y="1212850"/>
            <a:ext cx="11887200" cy="3000821"/>
          </a:xfrm>
        </p:spPr>
        <p:txBody>
          <a:bodyPr/>
          <a:lstStyle/>
          <a:p>
            <a:r>
              <a:rPr kumimoji="1" lang="en-US" altLang="ja-JP" dirty="0"/>
              <a:t>JavaScript </a:t>
            </a:r>
            <a:r>
              <a:rPr lang="en-US" altLang="ja-JP" dirty="0"/>
              <a:t>+ HTML/CSS </a:t>
            </a:r>
            <a:r>
              <a:rPr lang="ja-JP" altLang="en-US" dirty="0"/>
              <a:t>で開発</a:t>
            </a:r>
            <a:endParaRPr lang="en-US" altLang="ja-JP" dirty="0"/>
          </a:p>
          <a:p>
            <a:pPr marL="571500" indent="-571500">
              <a:buFont typeface="Arial" panose="020B0604020202020204" pitchFamily="34" charset="0"/>
              <a:buChar char="•"/>
            </a:pPr>
            <a:r>
              <a:rPr kumimoji="1" lang="ja-JP" altLang="en-US" dirty="0"/>
              <a:t>ブラウザがあれ</a:t>
            </a:r>
            <a:r>
              <a:rPr lang="ja-JP" altLang="en-US" dirty="0"/>
              <a:t>ば、どの </a:t>
            </a:r>
            <a:r>
              <a:rPr lang="en-US" altLang="ja-JP" dirty="0"/>
              <a:t>OS </a:t>
            </a:r>
            <a:r>
              <a:rPr lang="ja-JP" altLang="en-US" dirty="0"/>
              <a:t>でも動く</a:t>
            </a:r>
            <a:endParaRPr lang="en-US" altLang="ja-JP" dirty="0"/>
          </a:p>
          <a:p>
            <a:pPr marL="571500" indent="-571500">
              <a:buFont typeface="Arial" panose="020B0604020202020204" pitchFamily="34" charset="0"/>
              <a:buChar char="•"/>
            </a:pPr>
            <a:r>
              <a:rPr kumimoji="1" lang="ja-JP" altLang="en-US" dirty="0"/>
              <a:t>最近は </a:t>
            </a:r>
            <a:r>
              <a:rPr kumimoji="1" lang="en-US" altLang="ja-JP" dirty="0"/>
              <a:t>Web </a:t>
            </a:r>
            <a:r>
              <a:rPr kumimoji="1" lang="ja-JP" altLang="en-US" dirty="0"/>
              <a:t>でも出来ることがかなり多くなってきている</a:t>
            </a:r>
            <a:endParaRPr lang="en-US" altLang="ja-JP" dirty="0"/>
          </a:p>
          <a:p>
            <a:pPr marL="800100" lvl="2" indent="-571500">
              <a:buFont typeface="Arial" panose="020B0604020202020204" pitchFamily="34" charset="0"/>
              <a:buChar char="•"/>
            </a:pPr>
            <a:r>
              <a:rPr lang="ja-JP" altLang="en-US" dirty="0"/>
              <a:t>加速度センサーへのアクセス、</a:t>
            </a:r>
            <a:r>
              <a:rPr lang="en-US" altLang="ja-JP" dirty="0"/>
              <a:t>Chrome </a:t>
            </a:r>
            <a:r>
              <a:rPr lang="ja-JP" altLang="en-US" dirty="0"/>
              <a:t>では </a:t>
            </a:r>
            <a:r>
              <a:rPr lang="en-US" altLang="ja-JP" dirty="0"/>
              <a:t>Bluetooth </a:t>
            </a:r>
            <a:r>
              <a:rPr lang="ja-JP" altLang="en-US" dirty="0"/>
              <a:t>も使える、オフライン対応、リッチな </a:t>
            </a:r>
            <a:r>
              <a:rPr lang="en-US" altLang="ja-JP" dirty="0"/>
              <a:t>UI</a:t>
            </a:r>
            <a:r>
              <a:rPr lang="ja-JP" altLang="en-US" dirty="0" err="1"/>
              <a:t>、</a:t>
            </a:r>
            <a:r>
              <a:rPr lang="en-US" altLang="ja-JP" dirty="0"/>
              <a:t>etc...</a:t>
            </a:r>
          </a:p>
        </p:txBody>
      </p:sp>
      <p:sp>
        <p:nvSpPr>
          <p:cNvPr id="4" name="Rectangle 3">
            <a:extLst>
              <a:ext uri="{FF2B5EF4-FFF2-40B4-BE49-F238E27FC236}">
                <a16:creationId xmlns:a16="http://schemas.microsoft.com/office/drawing/2014/main" id="{2D2A8852-02CB-4120-A1BD-38FC8901ED8E}"/>
              </a:ext>
            </a:extLst>
          </p:cNvPr>
          <p:cNvSpPr/>
          <p:nvPr/>
        </p:nvSpPr>
        <p:spPr bwMode="auto">
          <a:xfrm>
            <a:off x="272274" y="4296871"/>
            <a:ext cx="11889564" cy="19663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600" dirty="0">
                <a:gradFill>
                  <a:gsLst>
                    <a:gs pos="0">
                      <a:srgbClr val="FFFFFF"/>
                    </a:gs>
                    <a:gs pos="100000">
                      <a:srgbClr val="FFFFFF"/>
                    </a:gs>
                  </a:gsLst>
                  <a:lin ang="5400000" scaled="0"/>
                </a:gradFill>
                <a:ea typeface="Segoe UI" pitchFamily="34" charset="0"/>
                <a:cs typeface="Segoe UI" pitchFamily="34" charset="0"/>
              </a:rPr>
              <a:t>低コストにマルチデバイス</a:t>
            </a:r>
            <a:br>
              <a:rPr kumimoji="1" lang="en-US" altLang="ja-JP" sz="3600" dirty="0">
                <a:gradFill>
                  <a:gsLst>
                    <a:gs pos="0">
                      <a:srgbClr val="FFFFFF"/>
                    </a:gs>
                    <a:gs pos="100000">
                      <a:srgbClr val="FFFFFF"/>
                    </a:gs>
                  </a:gsLst>
                  <a:lin ang="5400000" scaled="0"/>
                </a:gradFill>
                <a:ea typeface="Segoe UI" pitchFamily="34" charset="0"/>
                <a:cs typeface="Segoe UI" pitchFamily="34" charset="0"/>
              </a:rPr>
            </a:br>
            <a:r>
              <a:rPr kumimoji="1" lang="ja-JP" altLang="en-US" sz="3600" dirty="0">
                <a:gradFill>
                  <a:gsLst>
                    <a:gs pos="0">
                      <a:srgbClr val="FFFFFF"/>
                    </a:gs>
                    <a:gs pos="100000">
                      <a:srgbClr val="FFFFFF"/>
                    </a:gs>
                  </a:gsLst>
                  <a:lin ang="5400000" scaled="0"/>
                </a:gradFill>
                <a:ea typeface="Segoe UI" pitchFamily="34" charset="0"/>
                <a:cs typeface="Segoe UI" pitchFamily="34" charset="0"/>
              </a:rPr>
              <a:t>（</a:t>
            </a: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 iOS + Android</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）対応するなら</a:t>
            </a:r>
            <a:br>
              <a:rPr kumimoji="1" lang="en-US" altLang="ja-JP" sz="3600" dirty="0">
                <a:gradFill>
                  <a:gsLst>
                    <a:gs pos="0">
                      <a:srgbClr val="FFFFFF"/>
                    </a:gs>
                    <a:gs pos="100000">
                      <a:srgbClr val="FFFFFF"/>
                    </a:gs>
                  </a:gsLst>
                  <a:lin ang="5400000" scaled="0"/>
                </a:gradFill>
                <a:ea typeface="Segoe UI" pitchFamily="34" charset="0"/>
                <a:cs typeface="Segoe UI" pitchFamily="34" charset="0"/>
              </a:rPr>
            </a:br>
            <a:r>
              <a:rPr kumimoji="1" lang="ja-JP" altLang="en-US" sz="3600" dirty="0">
                <a:gradFill>
                  <a:gsLst>
                    <a:gs pos="0">
                      <a:srgbClr val="FFFFFF"/>
                    </a:gs>
                    <a:gs pos="100000">
                      <a:srgbClr val="FFFFFF"/>
                    </a:gs>
                  </a:gsLst>
                  <a:lin ang="5400000" scaled="0"/>
                </a:gradFill>
                <a:ea typeface="Segoe UI" pitchFamily="34" charset="0"/>
                <a:cs typeface="Segoe UI" pitchFamily="34" charset="0"/>
              </a:rPr>
              <a:t>これだと思います</a:t>
            </a:r>
          </a:p>
        </p:txBody>
      </p:sp>
    </p:spTree>
    <p:extLst>
      <p:ext uri="{BB962C8B-B14F-4D97-AF65-F5344CB8AC3E}">
        <p14:creationId xmlns:p14="http://schemas.microsoft.com/office/powerpoint/2010/main" val="18628870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7C69-3276-48F8-98DC-A9A79D5352B1}"/>
              </a:ext>
            </a:extLst>
          </p:cNvPr>
          <p:cNvSpPr>
            <a:spLocks noGrp="1"/>
          </p:cNvSpPr>
          <p:nvPr>
            <p:ph type="title"/>
          </p:nvPr>
        </p:nvSpPr>
        <p:spPr/>
        <p:txBody>
          <a:bodyPr/>
          <a:lstStyle/>
          <a:p>
            <a:r>
              <a:rPr kumimoji="1" lang="en-US" altLang="ja-JP" dirty="0"/>
              <a:t>Progressive Web Apps</a:t>
            </a:r>
            <a:endParaRPr kumimoji="1" lang="ja-JP" altLang="en-US" dirty="0"/>
          </a:p>
        </p:txBody>
      </p:sp>
      <p:sp>
        <p:nvSpPr>
          <p:cNvPr id="3" name="Text Placeholder 2">
            <a:extLst>
              <a:ext uri="{FF2B5EF4-FFF2-40B4-BE49-F238E27FC236}">
                <a16:creationId xmlns:a16="http://schemas.microsoft.com/office/drawing/2014/main" id="{EC660E03-2EB5-4DA2-A5EE-8C8FEFD88A84}"/>
              </a:ext>
            </a:extLst>
          </p:cNvPr>
          <p:cNvSpPr>
            <a:spLocks noGrp="1"/>
          </p:cNvSpPr>
          <p:nvPr>
            <p:ph type="body" sz="quarter" idx="10"/>
          </p:nvPr>
        </p:nvSpPr>
        <p:spPr>
          <a:xfrm>
            <a:off x="274638" y="1212850"/>
            <a:ext cx="11887200" cy="2754600"/>
          </a:xfrm>
        </p:spPr>
        <p:txBody>
          <a:bodyPr/>
          <a:lstStyle/>
          <a:p>
            <a:r>
              <a:rPr kumimoji="1" lang="en-US" altLang="ja-JP" dirty="0"/>
              <a:t>Web </a:t>
            </a:r>
            <a:r>
              <a:rPr kumimoji="1" lang="ja-JP" altLang="en-US" dirty="0"/>
              <a:t>アプリにネイティブの機能を追加</a:t>
            </a:r>
            <a:endParaRPr kumimoji="1" lang="en-US" altLang="ja-JP" dirty="0"/>
          </a:p>
          <a:p>
            <a:pPr marL="571500" indent="-571500">
              <a:buFont typeface="Arial" panose="020B0604020202020204" pitchFamily="34" charset="0"/>
              <a:buChar char="•"/>
            </a:pPr>
            <a:r>
              <a:rPr lang="ja-JP" altLang="en-US" dirty="0"/>
              <a:t>テクノロジー的には、ただの </a:t>
            </a:r>
            <a:r>
              <a:rPr lang="en-US" altLang="ja-JP" dirty="0"/>
              <a:t>Web </a:t>
            </a:r>
            <a:r>
              <a:rPr lang="ja-JP" altLang="en-US" dirty="0"/>
              <a:t>アプリ</a:t>
            </a:r>
            <a:endParaRPr lang="en-US" altLang="ja-JP" dirty="0"/>
          </a:p>
          <a:p>
            <a:pPr marL="800100" lvl="2" indent="-571500">
              <a:buFont typeface="Arial" panose="020B0604020202020204" pitchFamily="34" charset="0"/>
              <a:buChar char="•"/>
            </a:pPr>
            <a:r>
              <a:rPr kumimoji="1" lang="ja-JP" altLang="en-US" dirty="0"/>
              <a:t>インストール可能、オフライン対応、プッシュ通知、</a:t>
            </a:r>
            <a:r>
              <a:rPr kumimoji="1" lang="en-US" altLang="ja-JP" dirty="0"/>
              <a:t>Microsoft </a:t>
            </a:r>
            <a:r>
              <a:rPr kumimoji="1" lang="ja-JP" altLang="en-US" dirty="0"/>
              <a:t>ストアでも配布可能</a:t>
            </a:r>
            <a:endParaRPr kumimoji="1" lang="en-US" altLang="ja-JP" dirty="0"/>
          </a:p>
          <a:p>
            <a:pPr marL="800100" lvl="2" indent="-571500">
              <a:buFont typeface="Arial" panose="020B0604020202020204" pitchFamily="34" charset="0"/>
              <a:buChar char="•"/>
            </a:pPr>
            <a:r>
              <a:rPr kumimoji="1" lang="en-US" altLang="ja-JP" dirty="0"/>
              <a:t>UWP</a:t>
            </a:r>
            <a:r>
              <a:rPr kumimoji="1" lang="ja-JP" altLang="en-US" dirty="0"/>
              <a:t>としてインストールされた場合は </a:t>
            </a:r>
            <a:r>
              <a:rPr kumimoji="1" lang="en-US" altLang="ja-JP" dirty="0"/>
              <a:t>Windows Runtime API </a:t>
            </a:r>
            <a:r>
              <a:rPr kumimoji="1" lang="ja-JP" altLang="en-US" dirty="0"/>
              <a:t>を </a:t>
            </a:r>
            <a:r>
              <a:rPr kumimoji="1" lang="en-US" altLang="ja-JP" dirty="0"/>
              <a:t>JavaScript </a:t>
            </a:r>
            <a:r>
              <a:rPr kumimoji="1" lang="ja-JP" altLang="en-US" dirty="0"/>
              <a:t>から呼ぶことも可能</a:t>
            </a:r>
          </a:p>
        </p:txBody>
      </p:sp>
      <p:sp>
        <p:nvSpPr>
          <p:cNvPr id="4" name="Rectangle 3">
            <a:extLst>
              <a:ext uri="{FF2B5EF4-FFF2-40B4-BE49-F238E27FC236}">
                <a16:creationId xmlns:a16="http://schemas.microsoft.com/office/drawing/2014/main" id="{303716A0-0796-4E92-A0A0-8A1754D009CF}"/>
              </a:ext>
            </a:extLst>
          </p:cNvPr>
          <p:cNvSpPr/>
          <p:nvPr/>
        </p:nvSpPr>
        <p:spPr bwMode="auto">
          <a:xfrm>
            <a:off x="272274" y="4021743"/>
            <a:ext cx="11889564" cy="19663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600" dirty="0">
                <a:gradFill>
                  <a:gsLst>
                    <a:gs pos="0">
                      <a:srgbClr val="FFFFFF"/>
                    </a:gs>
                    <a:gs pos="100000">
                      <a:srgbClr val="FFFFFF"/>
                    </a:gs>
                  </a:gsLst>
                  <a:lin ang="5400000" scaled="0"/>
                </a:gradFill>
                <a:ea typeface="Segoe UI" pitchFamily="34" charset="0"/>
                <a:cs typeface="Segoe UI" pitchFamily="34" charset="0"/>
              </a:rPr>
              <a:t>既存 </a:t>
            </a:r>
            <a:r>
              <a:rPr kumimoji="1" lang="en-US" altLang="ja-JP" sz="36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サイトがあって </a:t>
            </a: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固有機能を</a:t>
            </a:r>
            <a:endParaRPr kumimoji="1" lang="en-US" altLang="ja-JP" sz="3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3600" dirty="0">
                <a:gradFill>
                  <a:gsLst>
                    <a:gs pos="0">
                      <a:srgbClr val="FFFFFF"/>
                    </a:gs>
                    <a:gs pos="100000">
                      <a:srgbClr val="FFFFFF"/>
                    </a:gs>
                  </a:gsLst>
                  <a:lin ang="5400000" scaled="0"/>
                </a:gradFill>
                <a:ea typeface="Segoe UI" pitchFamily="34" charset="0"/>
                <a:cs typeface="Segoe UI" pitchFamily="34" charset="0"/>
              </a:rPr>
              <a:t>利用したい場合はこれ</a:t>
            </a:r>
          </a:p>
        </p:txBody>
      </p:sp>
    </p:spTree>
    <p:extLst>
      <p:ext uri="{BB962C8B-B14F-4D97-AF65-F5344CB8AC3E}">
        <p14:creationId xmlns:p14="http://schemas.microsoft.com/office/powerpoint/2010/main" val="17716993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E8A1-A5BA-4E7A-90FC-6BE0B1D1E01D}"/>
              </a:ext>
            </a:extLst>
          </p:cNvPr>
          <p:cNvSpPr>
            <a:spLocks noGrp="1"/>
          </p:cNvSpPr>
          <p:nvPr>
            <p:ph type="title"/>
          </p:nvPr>
        </p:nvSpPr>
        <p:spPr/>
        <p:txBody>
          <a:bodyPr/>
          <a:lstStyle/>
          <a:p>
            <a:r>
              <a:rPr kumimoji="1" lang="en-US" altLang="ja-JP" dirty="0"/>
              <a:t>Desktop Bridge</a:t>
            </a:r>
            <a:endParaRPr kumimoji="1" lang="ja-JP" altLang="en-US" dirty="0"/>
          </a:p>
        </p:txBody>
      </p:sp>
      <p:sp>
        <p:nvSpPr>
          <p:cNvPr id="3" name="Text Placeholder 2">
            <a:extLst>
              <a:ext uri="{FF2B5EF4-FFF2-40B4-BE49-F238E27FC236}">
                <a16:creationId xmlns:a16="http://schemas.microsoft.com/office/drawing/2014/main" id="{B49FD462-96EC-4C66-862A-55CB158290DA}"/>
              </a:ext>
            </a:extLst>
          </p:cNvPr>
          <p:cNvSpPr>
            <a:spLocks noGrp="1"/>
          </p:cNvSpPr>
          <p:nvPr>
            <p:ph type="body" sz="quarter" idx="10"/>
          </p:nvPr>
        </p:nvSpPr>
        <p:spPr>
          <a:xfrm>
            <a:off x="274638" y="1212850"/>
            <a:ext cx="11887200" cy="4185761"/>
          </a:xfrm>
        </p:spPr>
        <p:txBody>
          <a:bodyPr/>
          <a:lstStyle/>
          <a:p>
            <a:r>
              <a:rPr kumimoji="1" lang="ja-JP" altLang="en-US" dirty="0"/>
              <a:t>既存の </a:t>
            </a:r>
            <a:r>
              <a:rPr kumimoji="1" lang="en-US" altLang="ja-JP" dirty="0"/>
              <a:t>Windows </a:t>
            </a:r>
            <a:r>
              <a:rPr kumimoji="1" lang="ja-JP" altLang="en-US" dirty="0"/>
              <a:t>デスクトップアプリ（</a:t>
            </a:r>
            <a:r>
              <a:rPr kumimoji="1" lang="en-US" altLang="ja-JP" dirty="0"/>
              <a:t>exe </a:t>
            </a:r>
            <a:r>
              <a:rPr kumimoji="1" lang="ja-JP" altLang="en-US" dirty="0"/>
              <a:t>形式）を </a:t>
            </a:r>
            <a:r>
              <a:rPr kumimoji="1" lang="en-US" altLang="ja-JP" dirty="0"/>
              <a:t>UWP </a:t>
            </a:r>
            <a:r>
              <a:rPr kumimoji="1" lang="ja-JP" altLang="en-US" dirty="0"/>
              <a:t>化するもの</a:t>
            </a:r>
            <a:endParaRPr kumimoji="1" lang="en-US" altLang="ja-JP" dirty="0"/>
          </a:p>
          <a:p>
            <a:pPr marL="571500" indent="-571500">
              <a:buFont typeface="Arial" panose="020B0604020202020204" pitchFamily="34" charset="0"/>
              <a:buChar char="•"/>
            </a:pPr>
            <a:r>
              <a:rPr lang="en-US" altLang="ja-JP" dirty="0"/>
              <a:t>exe </a:t>
            </a:r>
            <a:r>
              <a:rPr lang="ja-JP" altLang="en-US" dirty="0"/>
              <a:t>を </a:t>
            </a:r>
            <a:r>
              <a:rPr lang="en-US" altLang="ja-JP" dirty="0"/>
              <a:t>UWP </a:t>
            </a:r>
            <a:r>
              <a:rPr lang="ja-JP" altLang="en-US" dirty="0"/>
              <a:t>のインストールパッケージに含める技術</a:t>
            </a:r>
            <a:endParaRPr lang="en-US" altLang="ja-JP" dirty="0"/>
          </a:p>
          <a:p>
            <a:pPr marL="571500" indent="-571500">
              <a:buFont typeface="Arial" panose="020B0604020202020204" pitchFamily="34" charset="0"/>
              <a:buChar char="•"/>
            </a:pPr>
            <a:r>
              <a:rPr kumimoji="1" lang="en-US" altLang="ja-JP" dirty="0"/>
              <a:t>UWP </a:t>
            </a:r>
            <a:r>
              <a:rPr kumimoji="1" lang="ja-JP" altLang="en-US" dirty="0"/>
              <a:t>アプリから </a:t>
            </a:r>
            <a:r>
              <a:rPr kumimoji="1" lang="en-US" altLang="ja-JP" dirty="0"/>
              <a:t>Win32API </a:t>
            </a:r>
            <a:r>
              <a:rPr kumimoji="1" lang="ja-JP" altLang="en-US" dirty="0"/>
              <a:t>が呼べるわけではない</a:t>
            </a:r>
            <a:endParaRPr kumimoji="1" lang="en-US" altLang="ja-JP" dirty="0"/>
          </a:p>
          <a:p>
            <a:pPr marL="571500" indent="-571500">
              <a:buFont typeface="Arial" panose="020B0604020202020204" pitchFamily="34" charset="0"/>
              <a:buChar char="•"/>
            </a:pPr>
            <a:r>
              <a:rPr lang="en-US" altLang="ja-JP" dirty="0"/>
              <a:t>exe </a:t>
            </a:r>
            <a:r>
              <a:rPr lang="ja-JP" altLang="en-US" dirty="0"/>
              <a:t>で </a:t>
            </a:r>
            <a:r>
              <a:rPr lang="en-US" altLang="ja-JP" dirty="0"/>
              <a:t>UWP </a:t>
            </a:r>
            <a:r>
              <a:rPr lang="ja-JP" altLang="en-US" dirty="0"/>
              <a:t>の </a:t>
            </a:r>
            <a:r>
              <a:rPr lang="en-US" altLang="ja-JP" dirty="0"/>
              <a:t>UI </a:t>
            </a:r>
            <a:r>
              <a:rPr lang="ja-JP" altLang="en-US" dirty="0"/>
              <a:t>が使えるわけではない</a:t>
            </a:r>
            <a:endParaRPr lang="en-US" altLang="ja-JP" dirty="0"/>
          </a:p>
          <a:p>
            <a:pPr marL="571500" indent="-571500">
              <a:buFont typeface="Arial" panose="020B0604020202020204" pitchFamily="34" charset="0"/>
              <a:buChar char="•"/>
            </a:pPr>
            <a:r>
              <a:rPr lang="en-US" altLang="ja-JP" dirty="0"/>
              <a:t>UWP </a:t>
            </a:r>
            <a:r>
              <a:rPr lang="ja-JP" altLang="en-US" dirty="0"/>
              <a:t>と同じ展開方法が可能</a:t>
            </a:r>
            <a:endParaRPr kumimoji="1" lang="ja-JP" altLang="en-US" dirty="0"/>
          </a:p>
        </p:txBody>
      </p:sp>
      <p:sp>
        <p:nvSpPr>
          <p:cNvPr id="4" name="Rectangle 3">
            <a:extLst>
              <a:ext uri="{FF2B5EF4-FFF2-40B4-BE49-F238E27FC236}">
                <a16:creationId xmlns:a16="http://schemas.microsoft.com/office/drawing/2014/main" id="{9CE8E663-D94D-44B1-8104-D739E45FFCBE}"/>
              </a:ext>
            </a:extLst>
          </p:cNvPr>
          <p:cNvSpPr/>
          <p:nvPr/>
        </p:nvSpPr>
        <p:spPr bwMode="auto">
          <a:xfrm>
            <a:off x="274638" y="5398611"/>
            <a:ext cx="11889564" cy="1066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Windows Runtime API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も結構叩けるので出来ることが多い</a:t>
            </a:r>
          </a:p>
        </p:txBody>
      </p:sp>
    </p:spTree>
    <p:extLst>
      <p:ext uri="{BB962C8B-B14F-4D97-AF65-F5344CB8AC3E}">
        <p14:creationId xmlns:p14="http://schemas.microsoft.com/office/powerpoint/2010/main" val="5425579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59720-5EC2-4936-B879-F6E3E958E5EA}"/>
              </a:ext>
            </a:extLst>
          </p:cNvPr>
          <p:cNvSpPr>
            <a:spLocks noGrp="1"/>
          </p:cNvSpPr>
          <p:nvPr>
            <p:ph type="title"/>
          </p:nvPr>
        </p:nvSpPr>
        <p:spPr/>
        <p:txBody>
          <a:bodyPr/>
          <a:lstStyle/>
          <a:p>
            <a:r>
              <a:rPr lang="ja-JP" altLang="en-US" dirty="0"/>
              <a:t>自己紹介</a:t>
            </a:r>
            <a:endParaRPr kumimoji="1" lang="ja-JP" altLang="en-US" dirty="0"/>
          </a:p>
        </p:txBody>
      </p:sp>
      <p:pic>
        <p:nvPicPr>
          <p:cNvPr id="5" name="Picture 4" descr="A person wearing a suit and tie smiling at the camera&#10;&#10;Description generated with very high confidence">
            <a:extLst>
              <a:ext uri="{FF2B5EF4-FFF2-40B4-BE49-F238E27FC236}">
                <a16:creationId xmlns:a16="http://schemas.microsoft.com/office/drawing/2014/main" id="{CFA48EC3-2FF3-468D-9BAB-2C39648731EC}"/>
              </a:ext>
            </a:extLst>
          </p:cNvPr>
          <p:cNvPicPr>
            <a:picLocks noChangeAspect="1"/>
          </p:cNvPicPr>
          <p:nvPr/>
        </p:nvPicPr>
        <p:blipFill>
          <a:blip r:embed="rId2"/>
          <a:stretch>
            <a:fillRect/>
          </a:stretch>
        </p:blipFill>
        <p:spPr>
          <a:xfrm>
            <a:off x="8674338" y="1456566"/>
            <a:ext cx="3489865" cy="4753031"/>
          </a:xfrm>
          <a:prstGeom prst="rect">
            <a:avLst/>
          </a:prstGeom>
        </p:spPr>
      </p:pic>
      <p:sp>
        <p:nvSpPr>
          <p:cNvPr id="6" name="Rectangle 5">
            <a:extLst>
              <a:ext uri="{FF2B5EF4-FFF2-40B4-BE49-F238E27FC236}">
                <a16:creationId xmlns:a16="http://schemas.microsoft.com/office/drawing/2014/main" id="{2BC60F42-D581-471C-81C0-F59479562F9A}"/>
              </a:ext>
            </a:extLst>
          </p:cNvPr>
          <p:cNvSpPr/>
          <p:nvPr/>
        </p:nvSpPr>
        <p:spPr bwMode="auto">
          <a:xfrm>
            <a:off x="169933" y="1456566"/>
            <a:ext cx="8383348" cy="52426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日本マイクロソフト </a:t>
            </a: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en-US" altLang="ja-JP" sz="2800" dirty="0" err="1">
                <a:gradFill>
                  <a:gsLst>
                    <a:gs pos="0">
                      <a:srgbClr val="FFFFFF"/>
                    </a:gs>
                    <a:gs pos="100000">
                      <a:srgbClr val="FFFFFF"/>
                    </a:gs>
                  </a:gsLst>
                  <a:lin ang="5400000" scaled="0"/>
                </a:gradFill>
                <a:latin typeface="+mn-ea"/>
                <a:cs typeface="Segoe UI" pitchFamily="34" charset="0"/>
              </a:rPr>
              <a:t>AppConsult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大田　一希</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好き：</a:t>
            </a:r>
            <a:r>
              <a:rPr kumimoji="1" lang="en-US" altLang="ja-JP" sz="2800" dirty="0">
                <a:gradFill>
                  <a:gsLst>
                    <a:gs pos="0">
                      <a:srgbClr val="FFFFFF"/>
                    </a:gs>
                    <a:gs pos="100000">
                      <a:srgbClr val="FFFFFF"/>
                    </a:gs>
                  </a:gsLst>
                  <a:lin ang="5400000" scaled="0"/>
                </a:gradFill>
                <a:latin typeface="+mn-ea"/>
                <a:cs typeface="Segoe UI" pitchFamily="34" charset="0"/>
              </a:rPr>
              <a:t>C#</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en-US" altLang="ja-JP" sz="2800" dirty="0">
                <a:gradFill>
                  <a:gsLst>
                    <a:gs pos="0">
                      <a:srgbClr val="FFFFFF"/>
                    </a:gs>
                    <a:gs pos="100000">
                      <a:srgbClr val="FFFFFF"/>
                    </a:gs>
                  </a:gsLst>
                  <a:lin ang="5400000" scaled="0"/>
                </a:gradFill>
                <a:latin typeface="+mn-ea"/>
                <a:cs typeface="Segoe UI" pitchFamily="34" charset="0"/>
              </a:rPr>
              <a:t>XAML</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ja-JP" altLang="en-US" sz="2800" dirty="0">
                <a:gradFill>
                  <a:gsLst>
                    <a:gs pos="0">
                      <a:srgbClr val="FFFFFF"/>
                    </a:gs>
                    <a:gs pos="100000">
                      <a:srgbClr val="FFFFFF"/>
                    </a:gs>
                  </a:gsLst>
                  <a:lin ang="5400000" scaled="0"/>
                </a:gradFill>
                <a:latin typeface="+mn-ea"/>
                <a:cs typeface="Segoe UI" pitchFamily="34" charset="0"/>
              </a:rPr>
              <a: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苦手：型のない言語</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en-US" altLang="ja-JP" sz="2800" dirty="0">
                <a:gradFill>
                  <a:gsLst>
                    <a:gs pos="0">
                      <a:srgbClr val="FFFFFF"/>
                    </a:gs>
                    <a:gs pos="100000">
                      <a:srgbClr val="FFFFFF"/>
                    </a:gs>
                  </a:gsLst>
                  <a:lin ang="5400000" scaled="0"/>
                </a:gradFill>
                <a:latin typeface="+mn-ea"/>
                <a:cs typeface="Segoe UI" pitchFamily="34" charset="0"/>
              </a:rPr>
              <a:t>2017</a:t>
            </a:r>
            <a:r>
              <a:rPr kumimoji="1" lang="ja-JP" altLang="en-US" sz="2800" dirty="0">
                <a:gradFill>
                  <a:gsLst>
                    <a:gs pos="0">
                      <a:srgbClr val="FFFFFF"/>
                    </a:gs>
                    <a:gs pos="100000">
                      <a:srgbClr val="FFFFFF"/>
                    </a:gs>
                  </a:gsLst>
                  <a:lin ang="5400000" scaled="0"/>
                </a:gradFill>
                <a:latin typeface="+mn-ea"/>
                <a:cs typeface="Segoe UI" pitchFamily="34" charset="0"/>
              </a:rPr>
              <a:t>年</a:t>
            </a:r>
            <a:r>
              <a:rPr kumimoji="1" lang="en-US" altLang="ja-JP" sz="2800" dirty="0">
                <a:gradFill>
                  <a:gsLst>
                    <a:gs pos="0">
                      <a:srgbClr val="FFFFFF"/>
                    </a:gs>
                    <a:gs pos="100000">
                      <a:srgbClr val="FFFFFF"/>
                    </a:gs>
                  </a:gsLst>
                  <a:lin ang="5400000" scaled="0"/>
                </a:gradFill>
                <a:latin typeface="+mn-ea"/>
                <a:cs typeface="Segoe UI" pitchFamily="34" charset="0"/>
              </a:rPr>
              <a:t>2</a:t>
            </a:r>
            <a:r>
              <a:rPr kumimoji="1" lang="ja-JP" altLang="en-US" sz="2800" dirty="0">
                <a:gradFill>
                  <a:gsLst>
                    <a:gs pos="0">
                      <a:srgbClr val="FFFFFF"/>
                    </a:gs>
                    <a:gs pos="100000">
                      <a:srgbClr val="FFFFFF"/>
                    </a:gs>
                  </a:gsLst>
                  <a:lin ang="5400000" scaled="0"/>
                </a:gradFill>
                <a:latin typeface="+mn-ea"/>
                <a:cs typeface="Segoe UI" pitchFamily="34" charset="0"/>
              </a:rPr>
              <a:t>月にマイクロソフトに入社</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ja-JP" altLang="en-US" sz="2800" dirty="0">
                <a:gradFill>
                  <a:gsLst>
                    <a:gs pos="0">
                      <a:srgbClr val="FFFFFF"/>
                    </a:gs>
                    <a:gs pos="100000">
                      <a:srgbClr val="FFFFFF"/>
                    </a:gs>
                  </a:gsLst>
                  <a:lin ang="5400000" scaled="0"/>
                </a:gradFill>
                <a:latin typeface="+mn-ea"/>
                <a:cs typeface="Segoe UI" pitchFamily="34" charset="0"/>
              </a:rPr>
              <a:t>マイクロソフト入社前：メーカー系 </a:t>
            </a:r>
            <a:r>
              <a:rPr kumimoji="1" lang="en-US" altLang="ja-JP" sz="2800" dirty="0" err="1">
                <a:gradFill>
                  <a:gsLst>
                    <a:gs pos="0">
                      <a:srgbClr val="FFFFFF"/>
                    </a:gs>
                    <a:gs pos="100000">
                      <a:srgbClr val="FFFFFF"/>
                    </a:gs>
                  </a:gsLst>
                  <a:lin ang="5400000" scaled="0"/>
                </a:gradFill>
                <a:latin typeface="+mn-ea"/>
                <a:cs typeface="Segoe UI" pitchFamily="34" charset="0"/>
              </a:rPr>
              <a:t>SIer</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に </a:t>
            </a:r>
            <a:r>
              <a:rPr kumimoji="1" lang="en-US" altLang="ja-JP" sz="2800" dirty="0">
                <a:gradFill>
                  <a:gsLst>
                    <a:gs pos="0">
                      <a:srgbClr val="FFFFFF"/>
                    </a:gs>
                    <a:gs pos="100000">
                      <a:srgbClr val="FFFFFF"/>
                    </a:gs>
                  </a:gsLst>
                  <a:lin ang="5400000" scaled="0"/>
                </a:gradFill>
                <a:latin typeface="+mn-ea"/>
                <a:cs typeface="Segoe UI" pitchFamily="34" charset="0"/>
              </a:rPr>
              <a:t>10 </a:t>
            </a:r>
            <a:r>
              <a:rPr kumimoji="1" lang="ja-JP" altLang="en-US" sz="2800" dirty="0">
                <a:gradFill>
                  <a:gsLst>
                    <a:gs pos="0">
                      <a:srgbClr val="FFFFFF"/>
                    </a:gs>
                    <a:gs pos="100000">
                      <a:srgbClr val="FFFFFF"/>
                    </a:gs>
                  </a:gsLst>
                  <a:lin ang="5400000" scaled="0"/>
                </a:gradFill>
                <a:latin typeface="+mn-ea"/>
                <a:cs typeface="Segoe UI" pitchFamily="34" charset="0"/>
              </a:rPr>
              <a:t>年勤務</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Microsoft MVP for Windows Development</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ja-JP" altLang="en-US" sz="2800" dirty="0">
                <a:gradFill>
                  <a:gsLst>
                    <a:gs pos="0">
                      <a:srgbClr val="FFFFFF"/>
                    </a:gs>
                    <a:gs pos="100000">
                      <a:srgbClr val="FFFFFF"/>
                    </a:gs>
                  </a:gsLst>
                  <a:lin ang="5400000" scaled="0"/>
                </a:gradFill>
                <a:latin typeface="+mn-ea"/>
                <a:cs typeface="Segoe UI" pitchFamily="34" charset="0"/>
              </a:rPr>
              <a:t>ネイティブアプリ開発系カテゴリを </a:t>
            </a:r>
            <a:r>
              <a:rPr kumimoji="1" lang="en-US" altLang="ja-JP" sz="2800" dirty="0">
                <a:gradFill>
                  <a:gsLst>
                    <a:gs pos="0">
                      <a:srgbClr val="FFFFFF"/>
                    </a:gs>
                    <a:gs pos="100000">
                      <a:srgbClr val="FFFFFF"/>
                    </a:gs>
                  </a:gsLst>
                  <a:lin ang="5400000" scaled="0"/>
                </a:gradFill>
                <a:latin typeface="+mn-ea"/>
                <a:cs typeface="Segoe UI" pitchFamily="34" charset="0"/>
              </a:rPr>
              <a:t>6 </a:t>
            </a:r>
            <a:r>
              <a:rPr kumimoji="1" lang="ja-JP" altLang="en-US" sz="2800" dirty="0">
                <a:gradFill>
                  <a:gsLst>
                    <a:gs pos="0">
                      <a:srgbClr val="FFFFFF"/>
                    </a:gs>
                    <a:gs pos="100000">
                      <a:srgbClr val="FFFFFF"/>
                    </a:gs>
                  </a:gsLst>
                  <a:lin ang="5400000" scaled="0"/>
                </a:gradFill>
                <a:latin typeface="+mn-ea"/>
                <a:cs typeface="Segoe UI" pitchFamily="34" charset="0"/>
              </a:rPr>
              <a:t>年してました</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endParaRPr kumimoji="1" lang="en-US" altLang="ja-JP"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9942573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BB81B6-FACA-4E0A-AC8A-A8E9164FF2D0}"/>
              </a:ext>
            </a:extLst>
          </p:cNvPr>
          <p:cNvSpPr>
            <a:spLocks noGrp="1"/>
          </p:cNvSpPr>
          <p:nvPr>
            <p:ph type="body" sz="quarter" idx="10"/>
          </p:nvPr>
        </p:nvSpPr>
        <p:spPr>
          <a:xfrm>
            <a:off x="274638" y="1212850"/>
            <a:ext cx="11887200" cy="2831544"/>
          </a:xfrm>
        </p:spPr>
        <p:txBody>
          <a:bodyPr/>
          <a:lstStyle/>
          <a:p>
            <a:r>
              <a:rPr kumimoji="1" lang="en-US" altLang="ja-JP" dirty="0"/>
              <a:t>Windows 10 </a:t>
            </a:r>
            <a:r>
              <a:rPr kumimoji="1" lang="ja-JP" altLang="en-US" dirty="0"/>
              <a:t>で動くアプリには様々な選択肢があります</a:t>
            </a:r>
            <a:endParaRPr kumimoji="1" lang="en-US" altLang="ja-JP" dirty="0"/>
          </a:p>
          <a:p>
            <a:pPr lvl="1"/>
            <a:r>
              <a:rPr lang="en-US" altLang="ja-JP" dirty="0"/>
              <a:t>.NET Framework </a:t>
            </a:r>
            <a:r>
              <a:rPr lang="ja-JP" altLang="en-US" dirty="0"/>
              <a:t>製アプリ</a:t>
            </a:r>
            <a:endParaRPr lang="en-US" altLang="ja-JP" dirty="0"/>
          </a:p>
          <a:p>
            <a:pPr lvl="1"/>
            <a:r>
              <a:rPr kumimoji="1" lang="en-US" altLang="ja-JP" dirty="0"/>
              <a:t>C/C++ </a:t>
            </a:r>
            <a:r>
              <a:rPr kumimoji="1" lang="ja-JP" altLang="en-US" dirty="0"/>
              <a:t>製アプリ</a:t>
            </a:r>
            <a:endParaRPr kumimoji="1" lang="en-US" altLang="ja-JP" dirty="0"/>
          </a:p>
          <a:p>
            <a:pPr lvl="1"/>
            <a:r>
              <a:rPr lang="en-US" altLang="ja-JP" dirty="0"/>
              <a:t>Web </a:t>
            </a:r>
            <a:r>
              <a:rPr lang="ja-JP" altLang="en-US" dirty="0"/>
              <a:t>アプリ</a:t>
            </a:r>
            <a:endParaRPr lang="en-US" altLang="ja-JP" dirty="0"/>
          </a:p>
          <a:p>
            <a:pPr lvl="1"/>
            <a:r>
              <a:rPr kumimoji="1" lang="en-US" altLang="ja-JP" dirty="0"/>
              <a:t>Progressive Web Apps</a:t>
            </a:r>
            <a:endParaRPr kumimoji="1" lang="ja-JP" altLang="en-US" dirty="0"/>
          </a:p>
        </p:txBody>
      </p:sp>
      <p:sp>
        <p:nvSpPr>
          <p:cNvPr id="3" name="Title 2">
            <a:extLst>
              <a:ext uri="{FF2B5EF4-FFF2-40B4-BE49-F238E27FC236}">
                <a16:creationId xmlns:a16="http://schemas.microsoft.com/office/drawing/2014/main" id="{4AC56906-F97C-4E52-9CAA-AB5600D21DD6}"/>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8586889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20E3-856D-4704-976B-ED91469CE2A9}"/>
              </a:ext>
            </a:extLst>
          </p:cNvPr>
          <p:cNvSpPr>
            <a:spLocks noGrp="1"/>
          </p:cNvSpPr>
          <p:nvPr>
            <p:ph type="title"/>
          </p:nvPr>
        </p:nvSpPr>
        <p:spPr/>
        <p:txBody>
          <a:bodyPr/>
          <a:lstStyle/>
          <a:p>
            <a:r>
              <a:rPr kumimoji="1" lang="ja-JP" altLang="en-US" dirty="0"/>
              <a:t>一押し機能 </a:t>
            </a:r>
            <a:r>
              <a:rPr kumimoji="1" lang="en-US" altLang="ja-JP" dirty="0"/>
              <a:t>4 </a:t>
            </a:r>
            <a:r>
              <a:rPr kumimoji="1" lang="ja-JP" altLang="en-US" dirty="0"/>
              <a:t>つ</a:t>
            </a:r>
          </a:p>
        </p:txBody>
      </p:sp>
    </p:spTree>
    <p:extLst>
      <p:ext uri="{BB962C8B-B14F-4D97-AF65-F5344CB8AC3E}">
        <p14:creationId xmlns:p14="http://schemas.microsoft.com/office/powerpoint/2010/main" val="9456419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EC153E-2667-44DF-BBB0-656B69453FC0}"/>
              </a:ext>
            </a:extLst>
          </p:cNvPr>
          <p:cNvSpPr>
            <a:spLocks noGrp="1"/>
          </p:cNvSpPr>
          <p:nvPr>
            <p:ph type="body" sz="quarter" idx="10"/>
          </p:nvPr>
        </p:nvSpPr>
        <p:spPr>
          <a:xfrm>
            <a:off x="274638" y="1212850"/>
            <a:ext cx="11887200" cy="2000548"/>
          </a:xfrm>
        </p:spPr>
        <p:txBody>
          <a:bodyPr/>
          <a:lstStyle/>
          <a:p>
            <a:r>
              <a:rPr kumimoji="1" lang="ja-JP" altLang="en-US" dirty="0"/>
              <a:t>ペンによる入力に対応が低コストで可能</a:t>
            </a:r>
            <a:endParaRPr kumimoji="1" lang="en-US" altLang="ja-JP" dirty="0"/>
          </a:p>
          <a:p>
            <a:pPr lvl="1"/>
            <a:r>
              <a:rPr lang="en-US" altLang="ja-JP" dirty="0" err="1"/>
              <a:t>InkCanvas</a:t>
            </a:r>
            <a:r>
              <a:rPr lang="en-US" altLang="ja-JP" dirty="0"/>
              <a:t> </a:t>
            </a:r>
            <a:r>
              <a:rPr lang="ja-JP" altLang="en-US" dirty="0" err="1"/>
              <a:t>を置</a:t>
            </a:r>
            <a:r>
              <a:rPr lang="ja-JP" altLang="en-US" dirty="0"/>
              <a:t>くだけ（＋</a:t>
            </a:r>
            <a:r>
              <a:rPr lang="en-US" altLang="ja-JP" dirty="0"/>
              <a:t>α</a:t>
            </a:r>
            <a:r>
              <a:rPr lang="ja-JP" altLang="en-US" dirty="0"/>
              <a:t>で </a:t>
            </a:r>
            <a:r>
              <a:rPr lang="en-US" altLang="ja-JP" dirty="0" err="1"/>
              <a:t>InkToolbar</a:t>
            </a:r>
            <a:r>
              <a:rPr lang="ja-JP" altLang="en-US" dirty="0"/>
              <a:t>）</a:t>
            </a:r>
            <a:endParaRPr lang="en-US" altLang="ja-JP" dirty="0"/>
          </a:p>
          <a:p>
            <a:r>
              <a:rPr kumimoji="1" lang="en-US" altLang="ja-JP" dirty="0"/>
              <a:t>April 2018 Update </a:t>
            </a:r>
            <a:r>
              <a:rPr kumimoji="1" lang="ja-JP" altLang="en-US" dirty="0"/>
              <a:t>では </a:t>
            </a:r>
            <a:r>
              <a:rPr kumimoji="1" lang="en-US" altLang="ja-JP" dirty="0" err="1"/>
              <a:t>TextBox</a:t>
            </a:r>
            <a:r>
              <a:rPr kumimoji="1" lang="en-US" altLang="ja-JP" dirty="0"/>
              <a:t> </a:t>
            </a:r>
            <a:r>
              <a:rPr kumimoji="1" lang="ja-JP" altLang="en-US" dirty="0"/>
              <a:t>がペン対応している</a:t>
            </a:r>
          </a:p>
        </p:txBody>
      </p:sp>
      <p:sp>
        <p:nvSpPr>
          <p:cNvPr id="3" name="Title 2">
            <a:extLst>
              <a:ext uri="{FF2B5EF4-FFF2-40B4-BE49-F238E27FC236}">
                <a16:creationId xmlns:a16="http://schemas.microsoft.com/office/drawing/2014/main" id="{601A029F-2E18-4516-9A1A-9FC0ABC534A1}"/>
              </a:ext>
            </a:extLst>
          </p:cNvPr>
          <p:cNvSpPr>
            <a:spLocks noGrp="1"/>
          </p:cNvSpPr>
          <p:nvPr>
            <p:ph type="title"/>
          </p:nvPr>
        </p:nvSpPr>
        <p:spPr/>
        <p:txBody>
          <a:bodyPr/>
          <a:lstStyle/>
          <a:p>
            <a:r>
              <a:rPr kumimoji="1" lang="ja-JP" altLang="en-US" dirty="0"/>
              <a:t>ペン対応</a:t>
            </a:r>
          </a:p>
        </p:txBody>
      </p:sp>
    </p:spTree>
    <p:extLst>
      <p:ext uri="{BB962C8B-B14F-4D97-AF65-F5344CB8AC3E}">
        <p14:creationId xmlns:p14="http://schemas.microsoft.com/office/powerpoint/2010/main" val="15302571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162AF-960F-41D9-8E9F-FAD1CC40EE2A}"/>
              </a:ext>
            </a:extLst>
          </p:cNvPr>
          <p:cNvSpPr>
            <a:spLocks noGrp="1"/>
          </p:cNvSpPr>
          <p:nvPr>
            <p:ph type="body" sz="quarter" idx="10"/>
          </p:nvPr>
        </p:nvSpPr>
        <p:spPr/>
        <p:txBody>
          <a:bodyPr/>
          <a:lstStyle/>
          <a:p>
            <a:endParaRPr kumimoji="1" lang="ja-JP" altLang="en-US"/>
          </a:p>
        </p:txBody>
      </p:sp>
      <p:sp>
        <p:nvSpPr>
          <p:cNvPr id="3" name="Title 2">
            <a:extLst>
              <a:ext uri="{FF2B5EF4-FFF2-40B4-BE49-F238E27FC236}">
                <a16:creationId xmlns:a16="http://schemas.microsoft.com/office/drawing/2014/main" id="{F06E1CB0-B0FE-4B6D-AB25-286558D7F3EC}"/>
              </a:ext>
            </a:extLst>
          </p:cNvPr>
          <p:cNvSpPr>
            <a:spLocks noGrp="1"/>
          </p:cNvSpPr>
          <p:nvPr>
            <p:ph type="title"/>
          </p:nvPr>
        </p:nvSpPr>
        <p:spPr/>
        <p:txBody>
          <a:bodyPr/>
          <a:lstStyle/>
          <a:p>
            <a:r>
              <a:rPr kumimoji="1" lang="ja-JP" altLang="en-US" dirty="0"/>
              <a:t>タイムライン</a:t>
            </a:r>
          </a:p>
        </p:txBody>
      </p:sp>
    </p:spTree>
    <p:extLst>
      <p:ext uri="{BB962C8B-B14F-4D97-AF65-F5344CB8AC3E}">
        <p14:creationId xmlns:p14="http://schemas.microsoft.com/office/powerpoint/2010/main" val="40257028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97E36-A90F-49FB-B817-67965C6A0A6B}"/>
              </a:ext>
            </a:extLst>
          </p:cNvPr>
          <p:cNvSpPr>
            <a:spLocks noGrp="1"/>
          </p:cNvSpPr>
          <p:nvPr>
            <p:ph type="body" sz="quarter" idx="10"/>
          </p:nvPr>
        </p:nvSpPr>
        <p:spPr/>
        <p:txBody>
          <a:bodyPr/>
          <a:lstStyle/>
          <a:p>
            <a:endParaRPr kumimoji="1" lang="ja-JP" altLang="en-US"/>
          </a:p>
        </p:txBody>
      </p:sp>
      <p:sp>
        <p:nvSpPr>
          <p:cNvPr id="3" name="Title 2">
            <a:extLst>
              <a:ext uri="{FF2B5EF4-FFF2-40B4-BE49-F238E27FC236}">
                <a16:creationId xmlns:a16="http://schemas.microsoft.com/office/drawing/2014/main" id="{30627DFF-679F-4D48-8F72-446FB5D2641A}"/>
              </a:ext>
            </a:extLst>
          </p:cNvPr>
          <p:cNvSpPr>
            <a:spLocks noGrp="1"/>
          </p:cNvSpPr>
          <p:nvPr>
            <p:ph type="title"/>
          </p:nvPr>
        </p:nvSpPr>
        <p:spPr/>
        <p:txBody>
          <a:bodyPr/>
          <a:lstStyle/>
          <a:p>
            <a:r>
              <a:rPr kumimoji="1" lang="en-US" altLang="ja-JP" dirty="0"/>
              <a:t>Project Rome</a:t>
            </a:r>
            <a:endParaRPr kumimoji="1" lang="ja-JP" altLang="en-US" dirty="0"/>
          </a:p>
        </p:txBody>
      </p:sp>
    </p:spTree>
    <p:extLst>
      <p:ext uri="{BB962C8B-B14F-4D97-AF65-F5344CB8AC3E}">
        <p14:creationId xmlns:p14="http://schemas.microsoft.com/office/powerpoint/2010/main" val="20956078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配布</a:t>
            </a:r>
          </a:p>
        </p:txBody>
      </p:sp>
    </p:spTree>
    <p:extLst>
      <p:ext uri="{BB962C8B-B14F-4D97-AF65-F5344CB8AC3E}">
        <p14:creationId xmlns:p14="http://schemas.microsoft.com/office/powerpoint/2010/main" val="39444974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3C6EA8-3246-483D-AF3E-F458E1B07EA5}"/>
              </a:ext>
            </a:extLst>
          </p:cNvPr>
          <p:cNvSpPr>
            <a:spLocks noGrp="1"/>
          </p:cNvSpPr>
          <p:nvPr>
            <p:ph type="body" sz="quarter" idx="10"/>
          </p:nvPr>
        </p:nvSpPr>
        <p:spPr>
          <a:xfrm>
            <a:off x="274638" y="1212850"/>
            <a:ext cx="11887200" cy="800219"/>
          </a:xfrm>
        </p:spPr>
        <p:txBody>
          <a:bodyPr/>
          <a:lstStyle/>
          <a:p>
            <a:r>
              <a:rPr kumimoji="1" lang="en-US" altLang="ja-JP" dirty="0"/>
              <a:t>Microsoft </a:t>
            </a:r>
            <a:r>
              <a:rPr kumimoji="1" lang="ja-JP" altLang="en-US" dirty="0"/>
              <a:t>ストアを使用した配布</a:t>
            </a:r>
          </a:p>
        </p:txBody>
      </p:sp>
      <p:sp>
        <p:nvSpPr>
          <p:cNvPr id="3" name="Title 2">
            <a:extLst>
              <a:ext uri="{FF2B5EF4-FFF2-40B4-BE49-F238E27FC236}">
                <a16:creationId xmlns:a16="http://schemas.microsoft.com/office/drawing/2014/main" id="{042AB568-8FF7-44E6-88FD-16630A96D58D}"/>
              </a:ext>
            </a:extLst>
          </p:cNvPr>
          <p:cNvSpPr>
            <a:spLocks noGrp="1"/>
          </p:cNvSpPr>
          <p:nvPr>
            <p:ph type="title"/>
          </p:nvPr>
        </p:nvSpPr>
        <p:spPr/>
        <p:txBody>
          <a:bodyPr/>
          <a:lstStyle/>
          <a:p>
            <a:r>
              <a:rPr kumimoji="1" lang="ja-JP" altLang="en-US" dirty="0"/>
              <a:t>一般ユーザーへの配布</a:t>
            </a:r>
          </a:p>
        </p:txBody>
      </p:sp>
      <p:graphicFrame>
        <p:nvGraphicFramePr>
          <p:cNvPr id="5" name="Diagram 4">
            <a:extLst>
              <a:ext uri="{FF2B5EF4-FFF2-40B4-BE49-F238E27FC236}">
                <a16:creationId xmlns:a16="http://schemas.microsoft.com/office/drawing/2014/main" id="{958784C7-6EC3-4494-9DD3-2057A506DAB4}"/>
              </a:ext>
            </a:extLst>
          </p:cNvPr>
          <p:cNvGraphicFramePr/>
          <p:nvPr>
            <p:extLst>
              <p:ext uri="{D42A27DB-BD31-4B8C-83A1-F6EECF244321}">
                <p14:modId xmlns:p14="http://schemas.microsoft.com/office/powerpoint/2010/main" val="516464027"/>
              </p:ext>
            </p:extLst>
          </p:nvPr>
        </p:nvGraphicFramePr>
        <p:xfrm>
          <a:off x="274637" y="1335186"/>
          <a:ext cx="11944336" cy="4661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66B70D8C-06D9-459D-9E16-D1823FE9F373}"/>
              </a:ext>
            </a:extLst>
          </p:cNvPr>
          <p:cNvSpPr txBox="1"/>
          <p:nvPr/>
        </p:nvSpPr>
        <p:spPr>
          <a:xfrm flipH="1">
            <a:off x="112794" y="5996198"/>
            <a:ext cx="9484360" cy="849463"/>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000" dirty="0">
                <a:gradFill>
                  <a:gsLst>
                    <a:gs pos="2917">
                      <a:schemeClr val="tx1"/>
                    </a:gs>
                    <a:gs pos="30000">
                      <a:schemeClr val="tx1"/>
                    </a:gs>
                  </a:gsLst>
                  <a:lin ang="5400000" scaled="0"/>
                </a:gradFill>
              </a:rPr>
              <a:t>Microsoft Store </a:t>
            </a:r>
            <a:r>
              <a:rPr kumimoji="1" lang="ja-JP" altLang="en-US" sz="2000" dirty="0">
                <a:gradFill>
                  <a:gsLst>
                    <a:gs pos="2917">
                      <a:schemeClr val="tx1"/>
                    </a:gs>
                    <a:gs pos="30000">
                      <a:schemeClr val="tx1"/>
                    </a:gs>
                  </a:gsLst>
                  <a:lin ang="5400000" scaled="0"/>
                </a:gradFill>
              </a:rPr>
              <a:t>ポリシーへの対応が必須</a:t>
            </a:r>
            <a:br>
              <a:rPr kumimoji="1" lang="en-US" altLang="ja-JP" sz="2000" dirty="0">
                <a:gradFill>
                  <a:gsLst>
                    <a:gs pos="2917">
                      <a:schemeClr val="tx1"/>
                    </a:gs>
                    <a:gs pos="30000">
                      <a:schemeClr val="tx1"/>
                    </a:gs>
                  </a:gsLst>
                  <a:lin ang="5400000" scaled="0"/>
                </a:gradFill>
              </a:rPr>
            </a:br>
            <a:r>
              <a:rPr kumimoji="1" lang="en-US" altLang="ja-JP" sz="2000" dirty="0">
                <a:gradFill>
                  <a:gsLst>
                    <a:gs pos="2917">
                      <a:schemeClr val="tx1"/>
                    </a:gs>
                    <a:gs pos="30000">
                      <a:schemeClr val="tx1"/>
                    </a:gs>
                  </a:gsLst>
                  <a:lin ang="5400000" scaled="0"/>
                </a:gradFill>
              </a:rPr>
              <a:t>https://docs.microsoft.com/ja-jp/legal/windows/agreements/store-policies</a:t>
            </a:r>
            <a:endParaRPr kumimoji="1" lang="ja-JP" alt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52076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0E55FD-2ED1-4722-931D-1CB39AAB3FB7}"/>
              </a:ext>
            </a:extLst>
          </p:cNvPr>
          <p:cNvSpPr>
            <a:spLocks noGrp="1"/>
          </p:cNvSpPr>
          <p:nvPr>
            <p:ph type="body" sz="quarter" idx="10"/>
          </p:nvPr>
        </p:nvSpPr>
        <p:spPr>
          <a:xfrm>
            <a:off x="274638" y="1212850"/>
            <a:ext cx="11887200" cy="2185214"/>
          </a:xfrm>
        </p:spPr>
        <p:txBody>
          <a:bodyPr/>
          <a:lstStyle/>
          <a:p>
            <a:pPr marL="0" indent="0">
              <a:buNone/>
            </a:pPr>
            <a:r>
              <a:rPr kumimoji="1" lang="ja-JP" altLang="en-US" dirty="0"/>
              <a:t>企業向けのプライベートストア</a:t>
            </a:r>
            <a:endParaRPr kumimoji="1" lang="en-US" altLang="ja-JP" dirty="0"/>
          </a:p>
          <a:p>
            <a:r>
              <a:rPr kumimoji="1" lang="ja-JP" altLang="en-US" dirty="0"/>
              <a:t>特定従業員のみにアプリを割り当てることが可能</a:t>
            </a:r>
            <a:endParaRPr kumimoji="1" lang="en-US" altLang="ja-JP" dirty="0"/>
          </a:p>
          <a:p>
            <a:r>
              <a:rPr kumimoji="1" lang="ja-JP" altLang="en-US" dirty="0"/>
              <a:t>特定の開発者に業務アプリ開発依頼が可能</a:t>
            </a:r>
          </a:p>
        </p:txBody>
      </p:sp>
      <p:sp>
        <p:nvSpPr>
          <p:cNvPr id="3" name="Title 2">
            <a:extLst>
              <a:ext uri="{FF2B5EF4-FFF2-40B4-BE49-F238E27FC236}">
                <a16:creationId xmlns:a16="http://schemas.microsoft.com/office/drawing/2014/main" id="{F31B6D5A-66B3-41E5-BF10-82683A4F3113}"/>
              </a:ext>
            </a:extLst>
          </p:cNvPr>
          <p:cNvSpPr>
            <a:spLocks noGrp="1"/>
          </p:cNvSpPr>
          <p:nvPr>
            <p:ph type="title"/>
          </p:nvPr>
        </p:nvSpPr>
        <p:spPr/>
        <p:txBody>
          <a:bodyPr/>
          <a:lstStyle/>
          <a:p>
            <a:r>
              <a:rPr kumimoji="1" lang="ja-JP" altLang="en-US" dirty="0"/>
              <a:t>ビジネスストアを使用した企業内配布</a:t>
            </a:r>
          </a:p>
        </p:txBody>
      </p:sp>
      <p:sp>
        <p:nvSpPr>
          <p:cNvPr id="4" name="Rectangle 3">
            <a:extLst>
              <a:ext uri="{FF2B5EF4-FFF2-40B4-BE49-F238E27FC236}">
                <a16:creationId xmlns:a16="http://schemas.microsoft.com/office/drawing/2014/main" id="{1737929A-A704-4FA1-B99D-1662A9DC2376}"/>
              </a:ext>
            </a:extLst>
          </p:cNvPr>
          <p:cNvSpPr/>
          <p:nvPr/>
        </p:nvSpPr>
        <p:spPr bwMode="auto">
          <a:xfrm>
            <a:off x="272274" y="3641416"/>
            <a:ext cx="11889564" cy="2694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Microsoft Store </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ポリシーへの準拠は必須</a:t>
            </a:r>
            <a:endParaRPr kumimoji="1" lang="en-US" altLang="ja-JP" sz="3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3600" dirty="0">
                <a:gradFill>
                  <a:gsLst>
                    <a:gs pos="0">
                      <a:srgbClr val="FFFFFF"/>
                    </a:gs>
                    <a:gs pos="100000">
                      <a:srgbClr val="FFFFFF"/>
                    </a:gs>
                  </a:gsLst>
                  <a:lin ang="5400000" scaled="0"/>
                </a:gradFill>
                <a:ea typeface="Segoe UI" pitchFamily="34" charset="0"/>
                <a:cs typeface="Segoe UI" pitchFamily="34" charset="0"/>
              </a:rPr>
              <a:t>（テスターがテスト可能でなければならない）</a:t>
            </a:r>
            <a:endParaRPr kumimoji="1" lang="en-US" altLang="ja-JP" sz="36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3F07D4C8-87F9-4A67-8006-B479093FF80D}"/>
              </a:ext>
            </a:extLst>
          </p:cNvPr>
          <p:cNvSpPr/>
          <p:nvPr/>
        </p:nvSpPr>
        <p:spPr>
          <a:xfrm>
            <a:off x="43031" y="6605688"/>
            <a:ext cx="10096289" cy="307777"/>
          </a:xfrm>
          <a:prstGeom prst="rect">
            <a:avLst/>
          </a:prstGeom>
        </p:spPr>
        <p:txBody>
          <a:bodyPr wrap="square">
            <a:spAutoFit/>
          </a:bodyPr>
          <a:lstStyle/>
          <a:p>
            <a:r>
              <a:rPr lang="ja-JP" altLang="en-US" sz="1400" dirty="0"/>
              <a:t>参考：https://blogs.technet.microsoft.com/sbucci/2016/04/13/windows-store-for-business-and-line-of-business-applications/</a:t>
            </a:r>
          </a:p>
        </p:txBody>
      </p:sp>
      <p:sp>
        <p:nvSpPr>
          <p:cNvPr id="6" name="Rectangle 5">
            <a:extLst>
              <a:ext uri="{FF2B5EF4-FFF2-40B4-BE49-F238E27FC236}">
                <a16:creationId xmlns:a16="http://schemas.microsoft.com/office/drawing/2014/main" id="{F121C3B8-6F10-4DFE-9866-7FE8B2C9F8EA}"/>
              </a:ext>
            </a:extLst>
          </p:cNvPr>
          <p:cNvSpPr/>
          <p:nvPr/>
        </p:nvSpPr>
        <p:spPr>
          <a:xfrm>
            <a:off x="105196" y="3035598"/>
            <a:ext cx="12331279" cy="646331"/>
          </a:xfrm>
          <a:prstGeom prst="rect">
            <a:avLst/>
          </a:prstGeom>
        </p:spPr>
        <p:txBody>
          <a:bodyPr wrap="square">
            <a:spAutoFit/>
          </a:bodyPr>
          <a:lstStyle/>
          <a:p>
            <a:r>
              <a:rPr lang="ja-JP" altLang="en-US" b="1" dirty="0">
                <a:solidFill>
                  <a:srgbClr val="FF0000"/>
                </a:solidFill>
              </a:rPr>
              <a:t>https://techcommunity.microsoft.com/t5/Windows-IT-Pro-Blog/What-s-new-for-IT-pros-in-Windows-10-version-1803/ba-p/188568</a:t>
            </a:r>
          </a:p>
        </p:txBody>
      </p:sp>
    </p:spTree>
    <p:extLst>
      <p:ext uri="{BB962C8B-B14F-4D97-AF65-F5344CB8AC3E}">
        <p14:creationId xmlns:p14="http://schemas.microsoft.com/office/powerpoint/2010/main" val="17606632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E527F9-1CBE-49AC-86E2-F02BB3E11624}"/>
              </a:ext>
            </a:extLst>
          </p:cNvPr>
          <p:cNvSpPr>
            <a:spLocks noGrp="1"/>
          </p:cNvSpPr>
          <p:nvPr>
            <p:ph type="body" sz="quarter" idx="10"/>
          </p:nvPr>
        </p:nvSpPr>
        <p:spPr>
          <a:xfrm>
            <a:off x="274638" y="1212850"/>
            <a:ext cx="11887200" cy="4539704"/>
          </a:xfrm>
        </p:spPr>
        <p:txBody>
          <a:bodyPr/>
          <a:lstStyle/>
          <a:p>
            <a:r>
              <a:rPr lang="ja-JP" altLang="en-US" dirty="0"/>
              <a:t>サイドローディングの設定が有効化されていて信頼された証明書で署名されていればインストール可能</a:t>
            </a:r>
            <a:endParaRPr lang="en-US" altLang="ja-JP" dirty="0"/>
          </a:p>
          <a:p>
            <a:pPr lvl="1"/>
            <a:r>
              <a:rPr lang="en-US" altLang="ja-JP" dirty="0" err="1"/>
              <a:t>appxbundle</a:t>
            </a:r>
            <a:r>
              <a:rPr lang="en-US" altLang="ja-JP" dirty="0"/>
              <a:t> </a:t>
            </a:r>
            <a:r>
              <a:rPr lang="ja-JP" altLang="en-US" dirty="0"/>
              <a:t>や </a:t>
            </a:r>
            <a:r>
              <a:rPr lang="en-US" altLang="ja-JP" dirty="0"/>
              <a:t>appx </a:t>
            </a:r>
            <a:r>
              <a:rPr lang="ja-JP" altLang="en-US" dirty="0"/>
              <a:t>をダブルクリックでインストール可能</a:t>
            </a:r>
            <a:endParaRPr lang="en-US" altLang="ja-JP" dirty="0"/>
          </a:p>
          <a:p>
            <a:r>
              <a:rPr lang="en-US" altLang="ja-JP" dirty="0"/>
              <a:t>Fall Creators Update </a:t>
            </a:r>
            <a:r>
              <a:rPr lang="ja-JP" altLang="en-US" dirty="0"/>
              <a:t>から </a:t>
            </a:r>
            <a:r>
              <a:rPr lang="en-US" altLang="ja-JP" dirty="0"/>
              <a:t>Web </a:t>
            </a:r>
            <a:r>
              <a:rPr lang="ja-JP" altLang="en-US" dirty="0"/>
              <a:t>ブラウザでリンククリックしてインストールが可能になりました</a:t>
            </a:r>
            <a:endParaRPr lang="en-US" altLang="ja-JP" dirty="0"/>
          </a:p>
          <a:p>
            <a:r>
              <a:rPr kumimoji="1" lang="en-US" altLang="ja-JP" dirty="0"/>
              <a:t>April 2018 Update </a:t>
            </a:r>
            <a:r>
              <a:rPr kumimoji="1" lang="ja-JP" altLang="en-US" dirty="0"/>
              <a:t>から起動時に自動更新チェックが可能になりました</a:t>
            </a:r>
          </a:p>
        </p:txBody>
      </p:sp>
      <p:sp>
        <p:nvSpPr>
          <p:cNvPr id="3" name="Title 2">
            <a:extLst>
              <a:ext uri="{FF2B5EF4-FFF2-40B4-BE49-F238E27FC236}">
                <a16:creationId xmlns:a16="http://schemas.microsoft.com/office/drawing/2014/main" id="{24A1A91B-C3F0-4B13-B210-89B25442FD1E}"/>
              </a:ext>
            </a:extLst>
          </p:cNvPr>
          <p:cNvSpPr>
            <a:spLocks noGrp="1"/>
          </p:cNvSpPr>
          <p:nvPr>
            <p:ph type="title"/>
          </p:nvPr>
        </p:nvSpPr>
        <p:spPr/>
        <p:txBody>
          <a:bodyPr/>
          <a:lstStyle/>
          <a:p>
            <a:r>
              <a:rPr lang="ja-JP" altLang="en-US" dirty="0"/>
              <a:t>サイドローディング</a:t>
            </a:r>
            <a:endParaRPr kumimoji="1" lang="ja-JP" altLang="en-US" dirty="0"/>
          </a:p>
        </p:txBody>
      </p:sp>
    </p:spTree>
    <p:extLst>
      <p:ext uri="{BB962C8B-B14F-4D97-AF65-F5344CB8AC3E}">
        <p14:creationId xmlns:p14="http://schemas.microsoft.com/office/powerpoint/2010/main" val="40394734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参考情報</a:t>
            </a:r>
          </a:p>
        </p:txBody>
      </p:sp>
    </p:spTree>
    <p:extLst>
      <p:ext uri="{BB962C8B-B14F-4D97-AF65-F5344CB8AC3E}">
        <p14:creationId xmlns:p14="http://schemas.microsoft.com/office/powerpoint/2010/main" val="14964859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8" y="1212850"/>
            <a:ext cx="11887200" cy="4262705"/>
          </a:xfrm>
        </p:spPr>
        <p:txBody>
          <a:bodyPr/>
          <a:lstStyle/>
          <a:p>
            <a:r>
              <a:rPr lang="ja-JP" altLang="en-US" dirty="0"/>
              <a:t>はじめに</a:t>
            </a:r>
            <a:endParaRPr kumimoji="1" lang="en-US" altLang="ja-JP" dirty="0"/>
          </a:p>
          <a:p>
            <a:r>
              <a:rPr kumimoji="1" lang="en-US" altLang="ja-JP" dirty="0"/>
              <a:t>UWP </a:t>
            </a:r>
            <a:r>
              <a:rPr kumimoji="1" lang="ja-JP" altLang="en-US" dirty="0"/>
              <a:t>とは</a:t>
            </a:r>
            <a:endParaRPr kumimoji="1" lang="en-US" altLang="ja-JP" dirty="0"/>
          </a:p>
          <a:p>
            <a:r>
              <a:rPr lang="ja-JP" altLang="en-US" dirty="0"/>
              <a:t>他の選択肢</a:t>
            </a:r>
            <a:endParaRPr lang="en-US" altLang="ja-JP" dirty="0"/>
          </a:p>
          <a:p>
            <a:r>
              <a:rPr lang="ja-JP" altLang="en-US" dirty="0"/>
              <a:t>一押し機能</a:t>
            </a:r>
            <a:endParaRPr lang="en-US" altLang="ja-JP" dirty="0"/>
          </a:p>
          <a:p>
            <a:r>
              <a:rPr kumimoji="1" lang="ja-JP" altLang="en-US" dirty="0"/>
              <a:t>配布</a:t>
            </a:r>
            <a:endParaRPr kumimoji="1" lang="en-US" altLang="ja-JP" dirty="0"/>
          </a:p>
          <a:p>
            <a:r>
              <a:rPr kumimoji="1" lang="ja-JP" altLang="en-US" dirty="0"/>
              <a:t>まとめ</a:t>
            </a:r>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kumimoji="1" lang="ja-JP" altLang="en-US" dirty="0"/>
              <a:t>アジェンダ</a:t>
            </a:r>
          </a:p>
        </p:txBody>
      </p:sp>
    </p:spTree>
    <p:extLst>
      <p:ext uri="{BB962C8B-B14F-4D97-AF65-F5344CB8AC3E}">
        <p14:creationId xmlns:p14="http://schemas.microsoft.com/office/powerpoint/2010/main" val="21492343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7695-920C-4DA7-87A1-EF054609CB6F}"/>
              </a:ext>
            </a:extLst>
          </p:cNvPr>
          <p:cNvSpPr>
            <a:spLocks noGrp="1"/>
          </p:cNvSpPr>
          <p:nvPr>
            <p:ph type="title"/>
          </p:nvPr>
        </p:nvSpPr>
        <p:spPr/>
        <p:txBody>
          <a:bodyPr/>
          <a:lstStyle/>
          <a:p>
            <a:r>
              <a:rPr kumimoji="1" lang="ja-JP" altLang="en-US" dirty="0"/>
              <a:t>ドキュメント</a:t>
            </a:r>
          </a:p>
        </p:txBody>
      </p:sp>
      <p:sp>
        <p:nvSpPr>
          <p:cNvPr id="3" name="Text Placeholder 2">
            <a:extLst>
              <a:ext uri="{FF2B5EF4-FFF2-40B4-BE49-F238E27FC236}">
                <a16:creationId xmlns:a16="http://schemas.microsoft.com/office/drawing/2014/main" id="{F30C4CBB-52B0-46DF-8F78-AF2FCC2A1E3D}"/>
              </a:ext>
            </a:extLst>
          </p:cNvPr>
          <p:cNvSpPr>
            <a:spLocks noGrp="1"/>
          </p:cNvSpPr>
          <p:nvPr>
            <p:ph type="body" sz="quarter" idx="10"/>
          </p:nvPr>
        </p:nvSpPr>
        <p:spPr>
          <a:xfrm>
            <a:off x="274638" y="1212850"/>
            <a:ext cx="11887200" cy="2000548"/>
          </a:xfrm>
        </p:spPr>
        <p:txBody>
          <a:bodyPr/>
          <a:lstStyle/>
          <a:p>
            <a:r>
              <a:rPr kumimoji="1" lang="ja-JP" altLang="en-US" sz="3600" dirty="0"/>
              <a:t>ドキュメントは全て </a:t>
            </a:r>
            <a:r>
              <a:rPr kumimoji="1" lang="en-US" altLang="ja-JP" sz="3600" dirty="0"/>
              <a:t>docs.microsoft.com </a:t>
            </a:r>
            <a:r>
              <a:rPr kumimoji="1" lang="ja-JP" altLang="en-US" sz="3600" dirty="0"/>
              <a:t>で公開されています</a:t>
            </a:r>
            <a:endParaRPr kumimoji="1" lang="en-US" altLang="ja-JP" sz="3600" dirty="0"/>
          </a:p>
          <a:p>
            <a:r>
              <a:rPr lang="en-US" altLang="ja-JP" sz="3600" dirty="0">
                <a:hlinkClick r:id="rId2"/>
              </a:rPr>
              <a:t>https://docs.microsoft.com/</a:t>
            </a:r>
            <a:endParaRPr lang="en-US" altLang="ja-JP" sz="3600" dirty="0"/>
          </a:p>
          <a:p>
            <a:endParaRPr lang="en-US" altLang="ja-JP" sz="3600" dirty="0"/>
          </a:p>
        </p:txBody>
      </p:sp>
      <p:pic>
        <p:nvPicPr>
          <p:cNvPr id="4" name="Picture 3">
            <a:extLst>
              <a:ext uri="{FF2B5EF4-FFF2-40B4-BE49-F238E27FC236}">
                <a16:creationId xmlns:a16="http://schemas.microsoft.com/office/drawing/2014/main" id="{C1D061C6-1A13-4909-868B-8195EBC7B6A8}"/>
              </a:ext>
            </a:extLst>
          </p:cNvPr>
          <p:cNvPicPr>
            <a:picLocks noChangeAspect="1"/>
          </p:cNvPicPr>
          <p:nvPr/>
        </p:nvPicPr>
        <p:blipFill>
          <a:blip r:embed="rId3"/>
          <a:stretch>
            <a:fillRect/>
          </a:stretch>
        </p:blipFill>
        <p:spPr>
          <a:xfrm>
            <a:off x="364142" y="2593461"/>
            <a:ext cx="7605529" cy="410579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B1305172-6588-4E0C-AEE6-528BBEA9AE0A}"/>
              </a:ext>
            </a:extLst>
          </p:cNvPr>
          <p:cNvSpPr/>
          <p:nvPr/>
        </p:nvSpPr>
        <p:spPr bwMode="auto">
          <a:xfrm>
            <a:off x="364142" y="4345423"/>
            <a:ext cx="1553670" cy="55835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4DEBCD9-0373-49AA-BED6-9E9BDF98FCD4}"/>
              </a:ext>
            </a:extLst>
          </p:cNvPr>
          <p:cNvPicPr>
            <a:picLocks noChangeAspect="1"/>
          </p:cNvPicPr>
          <p:nvPr/>
        </p:nvPicPr>
        <p:blipFill>
          <a:blip r:embed="rId4"/>
          <a:stretch>
            <a:fillRect/>
          </a:stretch>
        </p:blipFill>
        <p:spPr>
          <a:xfrm>
            <a:off x="8918375" y="2445824"/>
            <a:ext cx="3401425" cy="440106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839895D-4589-48B8-BBFF-19F42B8AE804}"/>
              </a:ext>
            </a:extLst>
          </p:cNvPr>
          <p:cNvSpPr/>
          <p:nvPr/>
        </p:nvSpPr>
        <p:spPr bwMode="auto">
          <a:xfrm>
            <a:off x="9312584" y="5339393"/>
            <a:ext cx="1587388" cy="1359857"/>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9B2A95DD-E5C0-4807-98AF-0165B275E3D6}"/>
              </a:ext>
            </a:extLst>
          </p:cNvPr>
          <p:cNvCxnSpPr/>
          <p:nvPr/>
        </p:nvCxnSpPr>
        <p:spPr>
          <a:xfrm>
            <a:off x="2103929" y="4758117"/>
            <a:ext cx="7040071" cy="1165253"/>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7426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2F56-D1E4-4782-B0F7-CD858506442C}"/>
              </a:ext>
            </a:extLst>
          </p:cNvPr>
          <p:cNvSpPr>
            <a:spLocks noGrp="1"/>
          </p:cNvSpPr>
          <p:nvPr>
            <p:ph type="title"/>
          </p:nvPr>
        </p:nvSpPr>
        <p:spPr/>
        <p:txBody>
          <a:bodyPr/>
          <a:lstStyle/>
          <a:p>
            <a:r>
              <a:rPr kumimoji="1" lang="ja-JP" altLang="en-US" dirty="0"/>
              <a:t>組み込みコントロールの確認</a:t>
            </a:r>
          </a:p>
        </p:txBody>
      </p:sp>
      <p:sp>
        <p:nvSpPr>
          <p:cNvPr id="3" name="Text Placeholder 2">
            <a:extLst>
              <a:ext uri="{FF2B5EF4-FFF2-40B4-BE49-F238E27FC236}">
                <a16:creationId xmlns:a16="http://schemas.microsoft.com/office/drawing/2014/main" id="{8C902207-1D1B-4215-8C96-36DE6821B71B}"/>
              </a:ext>
            </a:extLst>
          </p:cNvPr>
          <p:cNvSpPr>
            <a:spLocks noGrp="1"/>
          </p:cNvSpPr>
          <p:nvPr>
            <p:ph type="body" sz="quarter" idx="10"/>
          </p:nvPr>
        </p:nvSpPr>
        <p:spPr>
          <a:xfrm>
            <a:off x="274638" y="1212850"/>
            <a:ext cx="11887200" cy="1369606"/>
          </a:xfrm>
        </p:spPr>
        <p:txBody>
          <a:bodyPr/>
          <a:lstStyle/>
          <a:p>
            <a:r>
              <a:rPr lang="en-US" altLang="ja-JP" dirty="0"/>
              <a:t>XAML Controls Gallery</a:t>
            </a:r>
          </a:p>
          <a:p>
            <a:r>
              <a:rPr lang="en-US" altLang="ja-JP" sz="3200" dirty="0"/>
              <a:t>https://www.microsoft.com/store/productId/9MSVH128X2ZT</a:t>
            </a:r>
            <a:endParaRPr kumimoji="1" lang="ja-JP" altLang="en-US" sz="3200" dirty="0"/>
          </a:p>
        </p:txBody>
      </p:sp>
      <p:pic>
        <p:nvPicPr>
          <p:cNvPr id="4" name="Picture 3">
            <a:extLst>
              <a:ext uri="{FF2B5EF4-FFF2-40B4-BE49-F238E27FC236}">
                <a16:creationId xmlns:a16="http://schemas.microsoft.com/office/drawing/2014/main" id="{FCCB2396-A0C3-4100-8EC6-E1204BFB77C0}"/>
              </a:ext>
            </a:extLst>
          </p:cNvPr>
          <p:cNvPicPr>
            <a:picLocks noChangeAspect="1"/>
          </p:cNvPicPr>
          <p:nvPr/>
        </p:nvPicPr>
        <p:blipFill>
          <a:blip r:embed="rId2"/>
          <a:stretch>
            <a:fillRect/>
          </a:stretch>
        </p:blipFill>
        <p:spPr>
          <a:xfrm>
            <a:off x="1237000" y="2582456"/>
            <a:ext cx="4882715" cy="380938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8B6D80-2F94-4D28-93F8-079DDAB185A2}"/>
              </a:ext>
            </a:extLst>
          </p:cNvPr>
          <p:cNvPicPr>
            <a:picLocks noChangeAspect="1"/>
          </p:cNvPicPr>
          <p:nvPr/>
        </p:nvPicPr>
        <p:blipFill>
          <a:blip r:embed="rId3"/>
          <a:stretch>
            <a:fillRect/>
          </a:stretch>
        </p:blipFill>
        <p:spPr>
          <a:xfrm>
            <a:off x="6316760" y="2587863"/>
            <a:ext cx="4882715" cy="3798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29726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1DBA-9C24-41AA-87F1-619C1F9CA924}"/>
              </a:ext>
            </a:extLst>
          </p:cNvPr>
          <p:cNvSpPr>
            <a:spLocks noGrp="1"/>
          </p:cNvSpPr>
          <p:nvPr>
            <p:ph type="title"/>
          </p:nvPr>
        </p:nvSpPr>
        <p:spPr/>
        <p:txBody>
          <a:bodyPr/>
          <a:lstStyle/>
          <a:p>
            <a:r>
              <a:rPr kumimoji="1" lang="en-US" altLang="ja-JP" dirty="0"/>
              <a:t>OSS </a:t>
            </a:r>
            <a:r>
              <a:rPr kumimoji="1" lang="ja-JP" altLang="en-US" dirty="0"/>
              <a:t>ライブラリ</a:t>
            </a:r>
          </a:p>
        </p:txBody>
      </p:sp>
      <p:sp>
        <p:nvSpPr>
          <p:cNvPr id="3" name="Text Placeholder 2">
            <a:extLst>
              <a:ext uri="{FF2B5EF4-FFF2-40B4-BE49-F238E27FC236}">
                <a16:creationId xmlns:a16="http://schemas.microsoft.com/office/drawing/2014/main" id="{AE15AAEA-DC8D-46ED-9761-F78F54D8B47B}"/>
              </a:ext>
            </a:extLst>
          </p:cNvPr>
          <p:cNvSpPr>
            <a:spLocks noGrp="1"/>
          </p:cNvSpPr>
          <p:nvPr>
            <p:ph type="body" sz="quarter" idx="10"/>
          </p:nvPr>
        </p:nvSpPr>
        <p:spPr>
          <a:xfrm>
            <a:off x="274638" y="1212850"/>
            <a:ext cx="11887200" cy="2046714"/>
          </a:xfrm>
        </p:spPr>
        <p:txBody>
          <a:bodyPr/>
          <a:lstStyle/>
          <a:p>
            <a:r>
              <a:rPr kumimoji="1" lang="en-US" altLang="ja-JP" dirty="0"/>
              <a:t>Windows Community Toolkit</a:t>
            </a:r>
          </a:p>
          <a:p>
            <a:r>
              <a:rPr lang="en-US" altLang="ja-JP" dirty="0"/>
              <a:t>OSS</a:t>
            </a:r>
            <a:r>
              <a:rPr lang="ja-JP" altLang="en-US" dirty="0"/>
              <a:t> の便利ツール詰め合わせ</a:t>
            </a:r>
            <a:br>
              <a:rPr lang="en-US" altLang="ja-JP" dirty="0"/>
            </a:br>
            <a:r>
              <a:rPr lang="en-US" altLang="ja-JP" sz="3200" dirty="0"/>
              <a:t>https://github.com/Microsoft/WindowsCommunityToolkit</a:t>
            </a:r>
          </a:p>
        </p:txBody>
      </p:sp>
      <p:pic>
        <p:nvPicPr>
          <p:cNvPr id="4" name="Picture 3">
            <a:extLst>
              <a:ext uri="{FF2B5EF4-FFF2-40B4-BE49-F238E27FC236}">
                <a16:creationId xmlns:a16="http://schemas.microsoft.com/office/drawing/2014/main" id="{284BA77F-3135-458F-8FCD-FDA2A5E2FB62}"/>
              </a:ext>
            </a:extLst>
          </p:cNvPr>
          <p:cNvPicPr>
            <a:picLocks noChangeAspect="1"/>
          </p:cNvPicPr>
          <p:nvPr/>
        </p:nvPicPr>
        <p:blipFill>
          <a:blip r:embed="rId2"/>
          <a:stretch>
            <a:fillRect/>
          </a:stretch>
        </p:blipFill>
        <p:spPr>
          <a:xfrm>
            <a:off x="6706122" y="3259564"/>
            <a:ext cx="4579600" cy="31744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8DB275-E10B-49B6-922A-02D3E9759B32}"/>
              </a:ext>
            </a:extLst>
          </p:cNvPr>
          <p:cNvPicPr>
            <a:picLocks noChangeAspect="1"/>
          </p:cNvPicPr>
          <p:nvPr/>
        </p:nvPicPr>
        <p:blipFill>
          <a:blip r:embed="rId3"/>
          <a:stretch>
            <a:fillRect/>
          </a:stretch>
        </p:blipFill>
        <p:spPr>
          <a:xfrm>
            <a:off x="517398" y="3259564"/>
            <a:ext cx="5945964" cy="3287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25087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2EEC-36B5-4A0A-BAE0-7965D8EBE8A7}"/>
              </a:ext>
            </a:extLst>
          </p:cNvPr>
          <p:cNvSpPr>
            <a:spLocks noGrp="1"/>
          </p:cNvSpPr>
          <p:nvPr>
            <p:ph type="title"/>
          </p:nvPr>
        </p:nvSpPr>
        <p:spPr/>
        <p:txBody>
          <a:bodyPr/>
          <a:lstStyle/>
          <a:p>
            <a:r>
              <a:rPr lang="ja-JP" altLang="en-US" dirty="0"/>
              <a:t>プロジェクトの雛形作成</a:t>
            </a:r>
            <a:endParaRPr kumimoji="1" lang="ja-JP" altLang="en-US" dirty="0"/>
          </a:p>
        </p:txBody>
      </p:sp>
      <p:sp>
        <p:nvSpPr>
          <p:cNvPr id="3" name="Text Placeholder 2">
            <a:extLst>
              <a:ext uri="{FF2B5EF4-FFF2-40B4-BE49-F238E27FC236}">
                <a16:creationId xmlns:a16="http://schemas.microsoft.com/office/drawing/2014/main" id="{ED82CED1-813E-4B48-86E0-798EF4CF5BD6}"/>
              </a:ext>
            </a:extLst>
          </p:cNvPr>
          <p:cNvSpPr>
            <a:spLocks noGrp="1"/>
          </p:cNvSpPr>
          <p:nvPr>
            <p:ph type="body" sz="quarter" idx="10"/>
          </p:nvPr>
        </p:nvSpPr>
        <p:spPr>
          <a:xfrm>
            <a:off x="274638" y="1212850"/>
            <a:ext cx="11887200" cy="1107996"/>
          </a:xfrm>
        </p:spPr>
        <p:txBody>
          <a:bodyPr/>
          <a:lstStyle/>
          <a:p>
            <a:r>
              <a:rPr lang="en-US" altLang="ja-JP" dirty="0"/>
              <a:t>Windows Template Studio</a:t>
            </a:r>
            <a:br>
              <a:rPr lang="en-US" altLang="ja-JP" dirty="0"/>
            </a:br>
            <a:r>
              <a:rPr lang="en-US" altLang="ja-JP" sz="2000" dirty="0"/>
              <a:t>https://marketplace.visualstudio.com/items?itemName=WASTeamAccount.WindowsTemplateStudio</a:t>
            </a:r>
            <a:endParaRPr kumimoji="1" lang="ja-JP" altLang="en-US" sz="2000" dirty="0"/>
          </a:p>
        </p:txBody>
      </p:sp>
      <p:pic>
        <p:nvPicPr>
          <p:cNvPr id="5" name="Picture 4" descr="A screenshot of a cell phone&#10;&#10;Description generated with very high confidence">
            <a:extLst>
              <a:ext uri="{FF2B5EF4-FFF2-40B4-BE49-F238E27FC236}">
                <a16:creationId xmlns:a16="http://schemas.microsoft.com/office/drawing/2014/main" id="{B25750A3-9A5B-4F94-AD77-CC03EB6585A4}"/>
              </a:ext>
            </a:extLst>
          </p:cNvPr>
          <p:cNvPicPr>
            <a:picLocks noChangeAspect="1"/>
          </p:cNvPicPr>
          <p:nvPr/>
        </p:nvPicPr>
        <p:blipFill>
          <a:blip r:embed="rId2"/>
          <a:stretch>
            <a:fillRect/>
          </a:stretch>
        </p:blipFill>
        <p:spPr>
          <a:xfrm>
            <a:off x="274638" y="2465160"/>
            <a:ext cx="5662964" cy="3706207"/>
          </a:xfrm>
          <a:prstGeom prst="rect">
            <a:avLst/>
          </a:prstGeom>
          <a:ln>
            <a:noFill/>
          </a:ln>
          <a:effectLst>
            <a:outerShdw blurRad="292100" dist="139700" dir="2700000" algn="tl" rotWithShape="0">
              <a:srgbClr val="333333">
                <a:alpha val="65000"/>
              </a:srgbClr>
            </a:outerShdw>
          </a:effectLst>
        </p:spPr>
      </p:pic>
      <p:pic>
        <p:nvPicPr>
          <p:cNvPr id="7" name="Picture 6" descr="A screenshot of a cell phone&#10;&#10;Description generated with very high confidence">
            <a:extLst>
              <a:ext uri="{FF2B5EF4-FFF2-40B4-BE49-F238E27FC236}">
                <a16:creationId xmlns:a16="http://schemas.microsoft.com/office/drawing/2014/main" id="{8353D42D-6ECB-427C-80F3-D3F0F981B1B9}"/>
              </a:ext>
            </a:extLst>
          </p:cNvPr>
          <p:cNvPicPr>
            <a:picLocks noChangeAspect="1"/>
          </p:cNvPicPr>
          <p:nvPr/>
        </p:nvPicPr>
        <p:blipFill>
          <a:blip r:embed="rId3"/>
          <a:stretch>
            <a:fillRect/>
          </a:stretch>
        </p:blipFill>
        <p:spPr>
          <a:xfrm>
            <a:off x="6218237" y="2465160"/>
            <a:ext cx="5662964" cy="3706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62644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40928861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649933-15F3-42F0-AEF4-3256379F0477}"/>
              </a:ext>
            </a:extLst>
          </p:cNvPr>
          <p:cNvSpPr>
            <a:spLocks noGrp="1"/>
          </p:cNvSpPr>
          <p:nvPr>
            <p:ph type="body" sz="quarter" idx="10"/>
          </p:nvPr>
        </p:nvSpPr>
        <p:spPr>
          <a:xfrm>
            <a:off x="274638" y="1212850"/>
            <a:ext cx="11887200" cy="5016758"/>
          </a:xfrm>
        </p:spPr>
        <p:txBody>
          <a:bodyPr/>
          <a:lstStyle/>
          <a:p>
            <a:r>
              <a:rPr kumimoji="1" lang="en-US" altLang="ja-JP" dirty="0"/>
              <a:t>UWP </a:t>
            </a:r>
            <a:r>
              <a:rPr kumimoji="1" lang="ja-JP" altLang="en-US" dirty="0"/>
              <a:t>は </a:t>
            </a:r>
            <a:r>
              <a:rPr kumimoji="1" lang="en-US" altLang="ja-JP" dirty="0"/>
              <a:t>Windows 10 </a:t>
            </a:r>
            <a:r>
              <a:rPr kumimoji="1" lang="ja-JP" altLang="en-US" dirty="0"/>
              <a:t>のネイティブアプリ開発プラットフォーム</a:t>
            </a:r>
            <a:endParaRPr kumimoji="1" lang="en-US" altLang="ja-JP" dirty="0"/>
          </a:p>
          <a:p>
            <a:r>
              <a:rPr lang="ja-JP" altLang="en-US" dirty="0"/>
              <a:t>ネイティブアプリでしか出来ない機能もある</a:t>
            </a:r>
            <a:endParaRPr lang="en-US" altLang="ja-JP" dirty="0"/>
          </a:p>
          <a:p>
            <a:pPr lvl="1"/>
            <a:r>
              <a:rPr kumimoji="1" lang="ja-JP" altLang="en-US" dirty="0"/>
              <a:t>インク、接続されるアプリやデバイス</a:t>
            </a:r>
            <a:r>
              <a:rPr lang="ja-JP" altLang="en-US" dirty="0"/>
              <a:t>、プロトコル対応</a:t>
            </a:r>
            <a:endParaRPr kumimoji="1" lang="en-US" altLang="ja-JP" dirty="0"/>
          </a:p>
          <a:p>
            <a:r>
              <a:rPr lang="ja-JP" altLang="en-US" dirty="0"/>
              <a:t>ネイティブアプリのほうが簡単な機能もある</a:t>
            </a:r>
            <a:endParaRPr lang="en-US" altLang="ja-JP" dirty="0"/>
          </a:p>
          <a:p>
            <a:pPr lvl="1"/>
            <a:r>
              <a:rPr lang="en-US" altLang="ja-JP" dirty="0"/>
              <a:t>Fluent Design system</a:t>
            </a:r>
          </a:p>
          <a:p>
            <a:r>
              <a:rPr kumimoji="1" lang="ja-JP" altLang="en-US" dirty="0"/>
              <a:t>配布</a:t>
            </a:r>
            <a:endParaRPr kumimoji="1" lang="en-US" altLang="ja-JP" dirty="0"/>
          </a:p>
          <a:p>
            <a:pPr lvl="1"/>
            <a:r>
              <a:rPr kumimoji="1" lang="en-US" altLang="ja-JP" dirty="0"/>
              <a:t>Microsoft </a:t>
            </a:r>
            <a:r>
              <a:rPr kumimoji="1" lang="ja-JP" altLang="en-US" dirty="0"/>
              <a:t>ストア、ビジネスストア、サイドローディング</a:t>
            </a:r>
            <a:endParaRPr kumimoji="1" lang="en-US" altLang="ja-JP" dirty="0"/>
          </a:p>
        </p:txBody>
      </p:sp>
      <p:sp>
        <p:nvSpPr>
          <p:cNvPr id="4" name="Title 3">
            <a:extLst>
              <a:ext uri="{FF2B5EF4-FFF2-40B4-BE49-F238E27FC236}">
                <a16:creationId xmlns:a16="http://schemas.microsoft.com/office/drawing/2014/main" id="{E67C8CA7-B9B7-4159-9AF1-2FFB4DCE4BDD}"/>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3777382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7C8CA7-B9B7-4159-9AF1-2FFB4DCE4BDD}"/>
              </a:ext>
            </a:extLst>
          </p:cNvPr>
          <p:cNvSpPr>
            <a:spLocks noGrp="1"/>
          </p:cNvSpPr>
          <p:nvPr>
            <p:ph type="title"/>
          </p:nvPr>
        </p:nvSpPr>
        <p:spPr/>
        <p:txBody>
          <a:bodyPr/>
          <a:lstStyle/>
          <a:p>
            <a:r>
              <a:rPr lang="ja-JP" altLang="en-US" dirty="0"/>
              <a:t>まとめ</a:t>
            </a:r>
            <a:endParaRPr kumimoji="1" lang="ja-JP" altLang="en-US" dirty="0"/>
          </a:p>
        </p:txBody>
      </p:sp>
      <p:sp>
        <p:nvSpPr>
          <p:cNvPr id="5" name="Text Placeholder 4">
            <a:extLst>
              <a:ext uri="{FF2B5EF4-FFF2-40B4-BE49-F238E27FC236}">
                <a16:creationId xmlns:a16="http://schemas.microsoft.com/office/drawing/2014/main" id="{BA649933-15F3-42F0-AEF4-3256379F0477}"/>
              </a:ext>
            </a:extLst>
          </p:cNvPr>
          <p:cNvSpPr>
            <a:spLocks noGrp="1"/>
          </p:cNvSpPr>
          <p:nvPr>
            <p:ph type="body" sz="quarter" idx="10"/>
          </p:nvPr>
        </p:nvSpPr>
        <p:spPr>
          <a:xfrm>
            <a:off x="274638" y="1212850"/>
            <a:ext cx="11887200" cy="1015663"/>
          </a:xfrm>
        </p:spPr>
        <p:txBody>
          <a:bodyPr/>
          <a:lstStyle/>
          <a:p>
            <a:pPr algn="ctr"/>
            <a:r>
              <a:rPr kumimoji="1" lang="ja-JP" altLang="en-US" sz="5400" dirty="0"/>
              <a:t>良いデスクトップアプリケーション開発を！！</a:t>
            </a:r>
            <a:endParaRPr kumimoji="1" lang="en-US" altLang="ja-JP" sz="5400" dirty="0"/>
          </a:p>
        </p:txBody>
      </p:sp>
    </p:spTree>
    <p:extLst>
      <p:ext uri="{BB962C8B-B14F-4D97-AF65-F5344CB8AC3E}">
        <p14:creationId xmlns:p14="http://schemas.microsoft.com/office/powerpoint/2010/main" val="28527212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p:txBody>
          <a:bodyPr/>
          <a:lstStyle/>
          <a:p>
            <a:r>
              <a:rPr kumimoji="1" lang="ja-JP" altLang="en-US" dirty="0"/>
              <a:t>はじめに</a:t>
            </a:r>
          </a:p>
        </p:txBody>
      </p:sp>
    </p:spTree>
    <p:extLst>
      <p:ext uri="{BB962C8B-B14F-4D97-AF65-F5344CB8AC3E}">
        <p14:creationId xmlns:p14="http://schemas.microsoft.com/office/powerpoint/2010/main" val="19100526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device&#10;&#10;Description generated with high confidence">
            <a:extLst>
              <a:ext uri="{FF2B5EF4-FFF2-40B4-BE49-F238E27FC236}">
                <a16:creationId xmlns:a16="http://schemas.microsoft.com/office/drawing/2014/main" id="{417FBF90-484D-40C5-B39D-B579182E1666}"/>
              </a:ext>
            </a:extLst>
          </p:cNvPr>
          <p:cNvPicPr>
            <a:picLocks noChangeAspect="1"/>
          </p:cNvPicPr>
          <p:nvPr/>
        </p:nvPicPr>
        <p:blipFill>
          <a:blip r:embed="rId2"/>
          <a:stretch>
            <a:fillRect/>
          </a:stretch>
        </p:blipFill>
        <p:spPr>
          <a:xfrm>
            <a:off x="1978010" y="611258"/>
            <a:ext cx="8480454" cy="577200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でいいんじゃない？</a:t>
            </a:r>
          </a:p>
        </p:txBody>
      </p:sp>
    </p:spTree>
    <p:extLst>
      <p:ext uri="{BB962C8B-B14F-4D97-AF65-F5344CB8AC3E}">
        <p14:creationId xmlns:p14="http://schemas.microsoft.com/office/powerpoint/2010/main" val="5485988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F207A986-F81C-4FC7-8673-1B970A2EC091}"/>
              </a:ext>
            </a:extLst>
          </p:cNvPr>
          <p:cNvPicPr>
            <a:picLocks noChangeAspect="1"/>
          </p:cNvPicPr>
          <p:nvPr/>
        </p:nvPicPr>
        <p:blipFill>
          <a:blip r:embed="rId2"/>
          <a:stretch>
            <a:fillRect/>
          </a:stretch>
        </p:blipFill>
        <p:spPr>
          <a:xfrm>
            <a:off x="3779837" y="1058862"/>
            <a:ext cx="4876800" cy="4876800"/>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JavaScript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でも出来るよ</a:t>
            </a:r>
          </a:p>
        </p:txBody>
      </p:sp>
    </p:spTree>
    <p:extLst>
      <p:ext uri="{BB962C8B-B14F-4D97-AF65-F5344CB8AC3E}">
        <p14:creationId xmlns:p14="http://schemas.microsoft.com/office/powerpoint/2010/main" val="29771059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nnis, player, sky, racket&#10;&#10;Description generated with high confidence">
            <a:extLst>
              <a:ext uri="{FF2B5EF4-FFF2-40B4-BE49-F238E27FC236}">
                <a16:creationId xmlns:a16="http://schemas.microsoft.com/office/drawing/2014/main" id="{173AE98C-D581-4526-8884-DD526A30870F}"/>
              </a:ext>
            </a:extLst>
          </p:cNvPr>
          <p:cNvPicPr>
            <a:picLocks noChangeAspect="1"/>
          </p:cNvPicPr>
          <p:nvPr/>
        </p:nvPicPr>
        <p:blipFill>
          <a:blip r:embed="rId2"/>
          <a:stretch>
            <a:fillRect/>
          </a:stretch>
        </p:blipFill>
        <p:spPr>
          <a:xfrm>
            <a:off x="599935" y="1155048"/>
            <a:ext cx="11236604" cy="468442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UWP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の今を知ってもらって</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使いどころを判断できるように</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なってもらう</a:t>
            </a:r>
          </a:p>
        </p:txBody>
      </p:sp>
    </p:spTree>
    <p:extLst>
      <p:ext uri="{BB962C8B-B14F-4D97-AF65-F5344CB8AC3E}">
        <p14:creationId xmlns:p14="http://schemas.microsoft.com/office/powerpoint/2010/main" val="39945633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p:txBody>
          <a:bodyPr/>
          <a:lstStyle/>
          <a:p>
            <a:r>
              <a:rPr kumimoji="1" lang="en-US" altLang="ja-JP" dirty="0"/>
              <a:t>UWP </a:t>
            </a:r>
            <a:r>
              <a:rPr kumimoji="1" lang="ja-JP" altLang="en-US" dirty="0"/>
              <a:t>とは</a:t>
            </a:r>
          </a:p>
        </p:txBody>
      </p:sp>
    </p:spTree>
    <p:extLst>
      <p:ext uri="{BB962C8B-B14F-4D97-AF65-F5344CB8AC3E}">
        <p14:creationId xmlns:p14="http://schemas.microsoft.com/office/powerpoint/2010/main" val="3697207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28B876-3B29-457E-B596-DD54CE286246}"/>
              </a:ext>
            </a:extLst>
          </p:cNvPr>
          <p:cNvSpPr>
            <a:spLocks noGrp="1"/>
          </p:cNvSpPr>
          <p:nvPr>
            <p:ph type="title"/>
          </p:nvPr>
        </p:nvSpPr>
        <p:spPr/>
        <p:txBody>
          <a:bodyPr/>
          <a:lstStyle/>
          <a:p>
            <a:r>
              <a:rPr kumimoji="1" lang="en-US" altLang="ja-JP" dirty="0"/>
              <a:t>UWP </a:t>
            </a:r>
            <a:r>
              <a:rPr kumimoji="1" lang="ja-JP" altLang="en-US" dirty="0"/>
              <a:t>とは</a:t>
            </a:r>
          </a:p>
        </p:txBody>
      </p:sp>
      <p:sp>
        <p:nvSpPr>
          <p:cNvPr id="4" name="Text Placeholder 3">
            <a:extLst>
              <a:ext uri="{FF2B5EF4-FFF2-40B4-BE49-F238E27FC236}">
                <a16:creationId xmlns:a16="http://schemas.microsoft.com/office/drawing/2014/main" id="{817AF976-10AC-49E3-9F9A-24C63825A13A}"/>
              </a:ext>
            </a:extLst>
          </p:cNvPr>
          <p:cNvSpPr>
            <a:spLocks noGrp="1"/>
          </p:cNvSpPr>
          <p:nvPr>
            <p:ph type="body" sz="quarter" idx="10"/>
          </p:nvPr>
        </p:nvSpPr>
        <p:spPr>
          <a:xfrm>
            <a:off x="274638" y="1212850"/>
            <a:ext cx="11887200" cy="2000548"/>
          </a:xfrm>
        </p:spPr>
        <p:txBody>
          <a:bodyPr/>
          <a:lstStyle/>
          <a:p>
            <a:r>
              <a:rPr kumimoji="1" lang="en-US" altLang="ja-JP" sz="3600" dirty="0"/>
              <a:t>Windows 10 </a:t>
            </a:r>
            <a:r>
              <a:rPr kumimoji="1" lang="ja-JP" altLang="en-US" sz="3600" dirty="0"/>
              <a:t>におけるネイティブアプリ開発のプラットフォーム</a:t>
            </a:r>
            <a:endParaRPr kumimoji="1" lang="en-US" altLang="ja-JP" sz="3600" dirty="0"/>
          </a:p>
          <a:p>
            <a:pPr marL="571500" indent="-571500">
              <a:buFont typeface="Arial" panose="020B0604020202020204" pitchFamily="34" charset="0"/>
              <a:buChar char="•"/>
            </a:pPr>
            <a:r>
              <a:rPr lang="en-US" altLang="ja-JP" sz="3600" dirty="0"/>
              <a:t>iOS </a:t>
            </a:r>
            <a:r>
              <a:rPr lang="ja-JP" altLang="en-US" sz="3600" dirty="0"/>
              <a:t>における </a:t>
            </a:r>
            <a:r>
              <a:rPr lang="en-US" altLang="ja-JP" sz="3600" dirty="0"/>
              <a:t>Swift </a:t>
            </a:r>
            <a:r>
              <a:rPr lang="ja-JP" altLang="en-US" sz="3600" dirty="0"/>
              <a:t>や </a:t>
            </a:r>
            <a:r>
              <a:rPr lang="en-US" altLang="ja-JP" sz="3600" dirty="0"/>
              <a:t>Objective-C </a:t>
            </a:r>
            <a:r>
              <a:rPr lang="ja-JP" altLang="en-US" sz="3600" dirty="0"/>
              <a:t>で開発されたアプリ</a:t>
            </a:r>
            <a:endParaRPr lang="en-US" altLang="ja-JP" sz="3600" dirty="0"/>
          </a:p>
          <a:p>
            <a:pPr marL="571500" indent="-571500">
              <a:buFont typeface="Arial" panose="020B0604020202020204" pitchFamily="34" charset="0"/>
              <a:buChar char="•"/>
            </a:pPr>
            <a:r>
              <a:rPr kumimoji="1" lang="en-US" altLang="ja-JP" sz="3600" dirty="0"/>
              <a:t>Android </a:t>
            </a:r>
            <a:r>
              <a:rPr kumimoji="1" lang="ja-JP" altLang="en-US" sz="3600" dirty="0"/>
              <a:t>における </a:t>
            </a:r>
            <a:r>
              <a:rPr kumimoji="1" lang="en-US" altLang="ja-JP" sz="3600" dirty="0"/>
              <a:t>Java </a:t>
            </a:r>
            <a:r>
              <a:rPr kumimoji="1" lang="ja-JP" altLang="en-US" sz="3600" dirty="0"/>
              <a:t>や </a:t>
            </a:r>
            <a:r>
              <a:rPr kumimoji="1" lang="en-US" altLang="ja-JP" sz="3600" dirty="0"/>
              <a:t>Kotlin </a:t>
            </a:r>
            <a:r>
              <a:rPr kumimoji="1" lang="ja-JP" altLang="en-US" sz="3600" dirty="0"/>
              <a:t>で開発されたアプリ</a:t>
            </a:r>
          </a:p>
        </p:txBody>
      </p:sp>
      <p:pic>
        <p:nvPicPr>
          <p:cNvPr id="6" name="Picture 5" descr="A picture containing tennis, player, sky, racket&#10;&#10;Description generated with high confidence">
            <a:extLst>
              <a:ext uri="{FF2B5EF4-FFF2-40B4-BE49-F238E27FC236}">
                <a16:creationId xmlns:a16="http://schemas.microsoft.com/office/drawing/2014/main" id="{3FC71C67-0AB8-4A4C-91A8-445DFD8B3A1B}"/>
              </a:ext>
            </a:extLst>
          </p:cNvPr>
          <p:cNvPicPr>
            <a:picLocks noChangeAspect="1"/>
          </p:cNvPicPr>
          <p:nvPr/>
        </p:nvPicPr>
        <p:blipFill>
          <a:blip r:embed="rId2"/>
          <a:stretch>
            <a:fillRect/>
          </a:stretch>
        </p:blipFill>
        <p:spPr>
          <a:xfrm>
            <a:off x="1712654" y="3213398"/>
            <a:ext cx="8475963" cy="3533545"/>
          </a:xfrm>
          <a:prstGeom prst="rect">
            <a:avLst/>
          </a:prstGeom>
        </p:spPr>
      </p:pic>
    </p:spTree>
    <p:extLst>
      <p:ext uri="{BB962C8B-B14F-4D97-AF65-F5344CB8AC3E}">
        <p14:creationId xmlns:p14="http://schemas.microsoft.com/office/powerpoint/2010/main" val="1567977616"/>
      </p:ext>
    </p:extLst>
  </p:cSld>
  <p:clrMapOvr>
    <a:masterClrMapping/>
  </p:clrMapOvr>
  <p:transition>
    <p:fade/>
  </p:transition>
</p:sld>
</file>

<file path=ppt/theme/theme1.xml><?xml version="1.0" encoding="utf-8"?>
<a:theme xmlns:a="http://schemas.openxmlformats.org/drawingml/2006/main" name="1_5-30721_Build_2016_Template_Light">
  <a:themeElements>
    <a:clrScheme name="decode2018">
      <a:dk1>
        <a:srgbClr val="1A1A1A"/>
      </a:dk1>
      <a:lt1>
        <a:srgbClr val="FFFFFF"/>
      </a:lt1>
      <a:dk2>
        <a:srgbClr val="0D0D0D"/>
      </a:dk2>
      <a:lt2>
        <a:srgbClr val="0D0D0D"/>
      </a:lt2>
      <a:accent1>
        <a:srgbClr val="505050"/>
      </a:accent1>
      <a:accent2>
        <a:srgbClr val="E3008C"/>
      </a:accent2>
      <a:accent3>
        <a:srgbClr val="32145A"/>
      </a:accent3>
      <a:accent4>
        <a:srgbClr val="2139B5"/>
      </a:accent4>
      <a:accent5>
        <a:srgbClr val="9D9D9D"/>
      </a:accent5>
      <a:accent6>
        <a:srgbClr val="E6E6E6"/>
      </a:accent6>
      <a:hlink>
        <a:srgbClr val="00B0F0"/>
      </a:hlink>
      <a:folHlink>
        <a:srgbClr val="AA0069"/>
      </a:folHlink>
    </a:clrScheme>
    <a:fontScheme name="decode2018">
      <a:majorFont>
        <a:latin typeface="Segoe UI Light"/>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54617C35A1074F8600DC48F6875AFF" ma:contentTypeVersion="8" ma:contentTypeDescription="Create a new document." ma:contentTypeScope="" ma:versionID="2c60cf0c4fe28f10d7ce35e406b64f18">
  <xsd:schema xmlns:xsd="http://www.w3.org/2001/XMLSchema" xmlns:xs="http://www.w3.org/2001/XMLSchema" xmlns:p="http://schemas.microsoft.com/office/2006/metadata/properties" xmlns:ns2="23ce663d-78ec-4732-ad2d-a7087832c5eb" xmlns:ns3="bc0f06ff-896c-4002-857c-088f702138e7" targetNamespace="http://schemas.microsoft.com/office/2006/metadata/properties" ma:root="true" ma:fieldsID="b930faaf9ae931b98c156ac68f563f5b" ns2:_="" ns3:_="">
    <xsd:import namespace="23ce663d-78ec-4732-ad2d-a7087832c5eb"/>
    <xsd:import namespace="bc0f06ff-896c-4002-857c-088f702138e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e663d-78ec-4732-ad2d-a7087832c5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0f06ff-896c-4002-857c-088f702138e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ce663d-78ec-4732-ad2d-a7087832c5eb"/>
    <ds:schemaRef ds:uri="bc0f06ff-896c-4002-857c-088f702138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89B184-A50F-4AA9-8E5B-12D950BFB302}">
  <ds:schemaRefs>
    <ds:schemaRef ds:uri="23ce663d-78ec-4732-ad2d-a7087832c5eb"/>
    <ds:schemaRef ds:uri="bc0f06ff-896c-4002-857c-088f702138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262</TotalTime>
  <Words>889</Words>
  <Application>Microsoft Office PowerPoint</Application>
  <PresentationFormat>Custom</PresentationFormat>
  <Paragraphs>148</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Yu Gothic UI</vt:lpstr>
      <vt:lpstr>Arial</vt:lpstr>
      <vt:lpstr>Calibri</vt:lpstr>
      <vt:lpstr>Consolas</vt:lpstr>
      <vt:lpstr>Segoe UI</vt:lpstr>
      <vt:lpstr>Segoe UI Light</vt:lpstr>
      <vt:lpstr>1_5-30721_Build_2016_Template_Light</vt:lpstr>
      <vt:lpstr>今の Universal Windows Platform アプリ開発</vt:lpstr>
      <vt:lpstr>自己紹介</vt:lpstr>
      <vt:lpstr>アジェンダ</vt:lpstr>
      <vt:lpstr>はじめに</vt:lpstr>
      <vt:lpstr>PowerPoint Presentation</vt:lpstr>
      <vt:lpstr>PowerPoint Presentation</vt:lpstr>
      <vt:lpstr>PowerPoint Presentation</vt:lpstr>
      <vt:lpstr>UWP とは</vt:lpstr>
      <vt:lpstr>UWP とは</vt:lpstr>
      <vt:lpstr>ネイティブということ</vt:lpstr>
      <vt:lpstr>開発方法</vt:lpstr>
      <vt:lpstr>配布</vt:lpstr>
      <vt:lpstr>まとめ</vt:lpstr>
      <vt:lpstr>他の選択肢</vt:lpstr>
      <vt:lpstr>.NET Framework 依存のテクノロジー</vt:lpstr>
      <vt:lpstr>C++ 系</vt:lpstr>
      <vt:lpstr>Web 系</vt:lpstr>
      <vt:lpstr>Progressive Web Apps</vt:lpstr>
      <vt:lpstr>Desktop Bridge</vt:lpstr>
      <vt:lpstr>まとめ</vt:lpstr>
      <vt:lpstr>一押し機能 4 つ</vt:lpstr>
      <vt:lpstr>ペン対応</vt:lpstr>
      <vt:lpstr>タイムライン</vt:lpstr>
      <vt:lpstr>Project Rome</vt:lpstr>
      <vt:lpstr>配布</vt:lpstr>
      <vt:lpstr>一般ユーザーへの配布</vt:lpstr>
      <vt:lpstr>ビジネスストアを使用した企業内配布</vt:lpstr>
      <vt:lpstr>サイドローディング</vt:lpstr>
      <vt:lpstr>参考情報</vt:lpstr>
      <vt:lpstr>ドキュメント</vt:lpstr>
      <vt:lpstr>組み込みコントロールの確認</vt:lpstr>
      <vt:lpstr>OSS ライブラリ</vt:lpstr>
      <vt:lpstr>プロジェクトの雛形作成</vt:lpstr>
      <vt:lpstr>まとめ</vt:lpstr>
      <vt:lpstr>まとめ</vt:lpstr>
      <vt:lpstr>まとめ</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スピーカースライド作成前の確認シート例</dc:title>
  <cp:lastModifiedBy>大田 一希</cp:lastModifiedBy>
  <cp:revision>36</cp:revision>
  <dcterms:modified xsi:type="dcterms:W3CDTF">2018-05-07T03:19:04Z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0x0101003C54617C35A1074F8600DC48F6875AFF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shintak@microsoft.com</vt:lpwstr>
  </property>
  <property fmtid="{D5CDD505-2E9C-101B-9397-08002B2CF9AE}" pid="17" name="MSIP_Label_f42aa342-8706-4288-bd11-ebb85995028c_SetDate">
    <vt:lpwstr>2018-04-16T12:41:18.3352789Z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